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51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has not acknowledged that I was the onewho gave her the grain, the new wine and oil,who lavished on her the silver and gold –which they used for Ba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I will take away my corn when it ripens,and my new wine when it is ready.I will take back my wool and my linen,intended to cover her naked bod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now I will expose her lewdnessbefore the eyes of her lovers;no-one will take her out of my h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stop all her celebrations:her yearly festivals, her New Moons,her Sabbath days – all her appointed festiv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ruin her vines and her fig-trees,which she said were her pay from her lovers;I will make them a thicket,and wild animals will devour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punish her for the daysshe burned incense to the Baals;she decked herself with rings and jewellery,and went after her lovers,but me she forgot,’ declares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I am now going to allure her;I will lead her into the wildernessand speak tenderly to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 I will give her back her vineyards,and will make the Valley of Achor a door of hope.There she will respond as in the days of her youth,as in the day she came up out of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at day,’ declares the Lord,‘you will call me “my husband”;you will no longer call me “my mas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remove the names of the Baals from her lips;no longer will their names be invok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at day I will make a covenant for themwith the beasts of the field, the birds in the skyand the creatures that move along the ground.Bow and sword and battleI will abolish from the land,so that all may lie down in safe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betroth you to me for ever;I will betroth you in righteousness and justice,in love and compass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betroth you in faithfulness,and you will acknowledge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at day I will respond,’declares the Lord –‘I will respond to the skies,and they will respond to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earth will respond to the grain,the new wine and the olive oil,and they will respond to Jezre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plant her for myself in the land;I will show my love to the one I called “Not my loved one”.I will say to those called “Not my people”, “You are my people”;and they will say, “You are my Go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y of your brothers, “My people”, and of your sisters, “My loved one”.Israel punished and restor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buke your mother, rebuke her,for she is not my wife,and I am not her husband.Let her remove the adulterous look from her faceand the unfaithfulness from between her brea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therwise I will strip her nakedand make her as bare as on the day she was born;I will make her like a desert,turn her into a parched land,and slay her with thir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not show my love to her children,because they are the children of adulte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ir mother has been unfaithfuland has conceived them in disgrace.She said, “I will go after my lovers,who give me my food and my water,my wool and my linen, my olive oil and my drin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I will block her path with thornbushes;I will wall her in so that she cannot find her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will chase after her lovers but not catch them;she will look for them but not find them.Then she will say,“I will go back to my husband as at first,for then I was better off than now.”]]></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2026-06-25T00:55:16Z</dcterms:created>
  <dcterms:modified xsi:type="dcterms:W3CDTF">2026-06-25T00:55:16Z</dcterms:modified>
  <dc:title>Bible.com.au: Hosea 2:1-23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