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161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4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, what more have I to do with idols?I will answer him and care for him.I am like a flourishing juniper;your fruitfulness comes from me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ise? Let them realise these things.Who is discerning? Let them understand.The ways of the Lord are right;the righteous walk in them,but the rebellious stumble i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ntance to bring blessing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Israel, to the Lord your God.Your sins have been your downfall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words with youand return to the Lord.Say to him:‘Forgive all our sinsand receive us graciously,that we may offer the fruit of our lip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yria cannot save us;we will not mount warhorses.We will never again say “Our gods”to what our own hands have made,for in you the fatherless find compassion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heal their waywardnessand love them freely,for my anger has turned away from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like the dew to Israel;he will blossom like a lily.Like a cedar of Lebanonhe will send down his root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young shoots will grow.His splendour will be like an olive tree,his fragrance like a cedar of Leban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ll dwell again in his shade;they will flourish like the corn,they will blossom like the vine –Israel’s fame will be like the wine of Leban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2026-06-26T18:51:07Z</dcterms:created>
  <dcterms:modified xsi:type="dcterms:W3CDTF">2026-06-26T18:51:07Z</dcterms:modified>
  <dc:title>Bible.com.au: Hosea 14:1-9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