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presProps" Target="presProps.xml"/>
  <Relationship Id="rId23" Type="http://schemas.openxmlformats.org/officeDocument/2006/relationships/viewProps" Target="viewProps.xml"/>
  <Relationship Id="rId24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0989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sea 13:1-16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’s anger against Israel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Ephraim spoke, people trembled;he was exalted in Israel.But he became guilty of Baal worship and die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hey sin more and more;they make idols for themselves from their silver,cleverly fashioned images,all of them the work of craftsmen.It is said of these people,‘They offer human sacrifices!They kiss calf-idols!’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they will be like the morning mist,like the early dew that disappears,like chaff swirling from a threshing-floor,like smoke escaping through a window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But I have been the Lord your Godever since you came out of Egypt.You shall acknowledge no God but me,no Saviour except m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cared for you in the wilderness,in the land of burning heat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fed them, they were satisfied;when they were satisfied, they became proud;then they forgot m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 will be like a lion to them,like a leopard I will lurk by the pat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a bear robbed of her cubs,I will attack them and rip them open;like a lion I will devour them –a wild animal will tear them apar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You are destroyed, Israel,because you are against me, against your helper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re is your king, that he may save you?Where are your rulers in all your towns,of whom you said,“Give me a king and princes”?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in my anger I gave you a king,and in my wrath I took him away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uilt of Ephraim is stored up,his sins are kept on record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ins as of a woman in childbirth come to him,but he is a child without wisdom;when the time arrives,he doesn’t have the sense to come out of the womb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‘I will deliver this people from the power of the grave;I will redeem them from death.Where, O death, are your plagues?Where, O grave, is your destruction?‘I will have no compassion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hough he thrives among his brothers.An east wind from the Lord will come,blowing in from the desert;his spring will failand his well dry up.His storehouse will be plunderedof all its treasures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people of Samaria must bear their guilt,because they have rebelled against their God.They will fall by the sword;their little ones will be dashed to the ground,their pregnant women ripped open.’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2026-10-15T16:43:56Z</dcterms:created>
  <dcterms:modified xsi:type="dcterms:W3CDTF">2026-10-15T16:43:56Z</dcterms:modified>
  <dc:title>Bible.com.au: Hosea 13:1-16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