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12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ear robbed of her cubs,I will attack them and rip them open;like a lion I will devour them –a wild animal will tear them a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are destroyed, Israel,because you are against me, against your help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your king, that he may save you?Where are your rulers in all your towns,of whom you said,“Give me a king and princes”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my anger I gave you a king,and in my wrath I took him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ilt of Ephraim is stored up,his sins are kept on rec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ins as of a woman in childbirth come to him,but he is a child without wisdom;when the time arrives,he doesn’t have the sense to come out of the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deliver this people from the power of the grave;I will redeem them from death.Where, O death, are your plagues?Where, O grave, is your destruction?‘I will have no compassio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he thrives among his brothers.An east wind from the Lord will come,blowing in from the desert;his spring will failand his well dry up.His storehouse will be plunderedof all its treasur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Samaria must bear their guilt,because they have rebelled against their God.They will fall by the sword;their little ones will be dashed to the ground,their pregnant women ripped open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anger against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poke, people trembled;he was exalted in Israel.But he became guilty of Baal worship and d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sin more and more;they make idols for themselves from their silver,cleverly fashioned images,all of them the work of craftsmen.It is said of these people,‘They offer human sacrifices!They kiss calf-idols!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will be like the morning mist,like the early dew that disappears,like chaff swirling from a threshing-floor,like smoke escaping through a wind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I have been the Lord your Godever since you came out of Egypt.You shall acknowledge no God but me,no Saviour excep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red for you in the wilderness,in the land of burning h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d them, they were satisfied;when they were satisfied, they became proud;then they forgo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be like a lion to them,like a leopard I will lurk by the p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2026-06-27T21:43:59Z</dcterms:created>
  <dcterms:modified xsi:type="dcterms:W3CDTF">2026-06-27T21:43:59Z</dcterms:modified>
  <dc:title>Bible.com.au: Hosea 13:1-16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