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presProps" Target="presProps.xml"/>
  <Relationship Id="rId21" Type="http://schemas.openxmlformats.org/officeDocument/2006/relationships/viewProps" Target="viewProps.xml"/>
  <Relationship Id="rId22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0963724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osea 12:1-14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IVUK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 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phraim feeds on the wind;he pursues the east wind all dayand multiplies lies and violence.He makes a treaty with Assyriaand sends olive oil to Egypt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ord has a charge to bring against Judah;he will punish Jacob according to his waysand repay him according to his deeds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n the womb he grasped his brother’s heel;as a man he struggled with God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struggled with the angel and overcame him;he wept and begged for his favour.He found him at Betheland talked with him there –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ord God Almighty,the Lord is his name!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you must return to your God;maintain love and justice,and wait for your God always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merchant uses dishonest scalesand loves to defraud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phraim boasts,‘I am very rich; I have become wealthy.With all my wealth they will not find in meany iniquity or sin.’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‘I have been the Lord your Godever since you came out of Egypt;I will make you live in tents again,as in the days of your appointed festivals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spoke to the prophets,gave them many visionsand told parables through them.’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s Gilead wicked?Its people are worthless!Do they sacrifice bulls in Gilgal?Their altars will be like piles of stoneson a ploughed field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acob fled to the country of Aram;Israel served to get a wife,and to pay for her he tended sheep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ord used a prophet to bring Israel up from Egypt,by a prophet he cared for him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Ephraim has aroused his bitter anger;his Lord will leave on him the guilt of his bloodshedand will repay him for his contempt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17">
  <a:themeElements>
    <a:clrScheme name="Theme17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17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17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17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2026-10-14T03:10:51Z</dcterms:created>
  <dcterms:modified xsi:type="dcterms:W3CDTF">2026-10-14T03:10:51Z</dcterms:modified>
  <dc:title>Bible.com.au: Hosea 12:1-14 (NIVUK)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