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boasts,‘I am very rich; I have become wealthy.With all my wealth they will not find in meany iniquity or sin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have been the Lord your Godever since you came out of Egypt;I will make you live in tents again,as in the days of your appointed festiva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oke to the prophets,gave them many visionsand told parables through them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Gilead wicked?Its people are worthless!Do they sacrifice bulls in Gilgal?Their altars will be like piles of stoneson a ploughed fie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fled to the country of Aram;Israel served to get a wife,and to pay for her he tended shee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used a prophet to bring Israel up from Egypt,by a prophet he cared for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phraim has aroused his bitter anger;his Lord will leave on him the guilt of his bloodshedand will repay him for his contemp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feeds on the wind;he pursues the east wind all dayand multiplies lies and violence.He makes a treaty with Assyriaand sends olive oil to Egyp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a charge to bring against Judah;he will punish Jacob according to his waysand repay him according to his dee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omb he grasped his brother’s heel;as a man he struggled with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ggled with the angel and overcame him;he wept and begged for his favour.He found him at Betheland talked with him there –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Almighty,the Lord is his name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ust return to your God;maintain love and justice,and wait for your God alway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rchant uses dishonest scalesand loves to defrau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2026-06-11T23:55:44Z</dcterms:created>
  <dcterms:modified xsi:type="dcterms:W3CDTF">2026-06-11T23:55:44Z</dcterms:modified>
  <dc:title>Bible.com.au: Hosea 12:1-14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