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said, ‘Call him Lo-Ammi, for you are not my people, and I am not you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the Israelites will be like the sand on the seashore, which cannot be measured or counted. In the place where it was said to them, “You are not my people”, they will be called “children of the living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eople of Judah and the people of Israel will come together; they will appoint one leader and will come up out of the land, for great will be the day of Jezre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to Hosea son of Beeri during the reigns of Uzziah, Jotham, Ahaz and Hezekiah, kings of Judah, and during the reign of Jeroboam son of Joash king of Israel:Hosea’s wife and childr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Lord began to speak through Hosea, the Lord said to him, ‘Go, marry a promiscuous woman and have children with her, for like an adulterous wife this land is guilty of unfaithfulness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he married Gomer daughter of Diblaim, and she conceived and bore him a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said to Hosea, ‘Call him Jezreel, because I will soon punish the house of Jehu for the massacre at Jezreel, and I will put an end to the kingdom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at day I will break Israel’s bow in the Valley of Jezre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mer conceived again and gave birth to a daughter. Then the Lord said to Hosea, ‘Call her Lo-Ruhamah, for I will no longer show love to Israel, that I should at all forgiv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t I will show love to Judah; and I will save them – not by bow, sword or battle, or by horses and horsemen, but I, the Lord their God, will sav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she had weaned Lo-Ruhamah, Gomer had another son.]]></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2026-08-03T01:50:39Z</dcterms:created>
  <dcterms:modified xsi:type="dcterms:W3CDTF">2026-08-03T01:50:39Z</dcterms:modified>
  <dc:title>Bible.com.au: Hosea 1:1-11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