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7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oly Spirit was showing by this that the way into the Most Holy Place had not yet been disclosed as long as the first tabernacle was still functio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an illustration for the present time, indicating that the gifts and sacrifices being offered were not able to clear the conscience of the worshipp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only a matter of food and drink and various ceremonial washings – external regulations applying until the time of the new order.The blood of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Christ came as high priest of the good things that are now already here, he went through the greater and more perfect tabernacle that is not made with human hands, that is to say, is not a part of this cre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not enter by means of the blood of goats and calves; but he entered the Most Holy Place once for all by his own blood, so obtaining eternal redemp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of goats and bulls and the ashes of a heifer sprinkled on those who are ceremonially unclean sanctify them so that they are outwardly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much more, then, will the blood of Christ, who through the eternal Spirit offered himself unblemished to God, cleanse our consciences from acts that lead to death, so that we may serve the living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reason Christ is the mediator of a new covenant, that those who are called may receive the promised eternal inheritance – now that he has died as a ransom to set them free from the sins committed under the first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case of a will, it is necessary to prove the death of the one who mad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a will is in force only when somebody has died; it never takes effect while the one who made it is liv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ship in the earthly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y even the first covenant was not put into effect without bl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had proclaimed every command of the law to all the people, he took the blood of calves, together with water, scarlet wool and branches of hyssop, and sprinkled the scroll and all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his is the blood of the covenant, which God has commanded you to k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same way, he sprinkled with the blood both the tabernacle and everything used in its ceremon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fact, the law requires that nearly everything be cleansed with blood, and without the shedding of blood there is no forgive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necessary, then, for the copies of the heavenly things to be purified with these sacrifices, but the heavenly things themselves with better sacrifices than the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Christ did not enter a sanctuary made with human hands that was only a copy of the true one; he entered heaven itself, now to appear for us in God’s prese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r did he enter heaven to offer himself again and again, the way the high priest enters the Most Holy Place every year with blood that is not his 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therwise Christ would have had to suffer many times since the creation of the world. But he has appeared once for all at the culmination of the ages to do away with sin by the sacrifice of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ust as people are destined to die once, and after that to face judg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first covenant had regulations for worship and also an earthly sanctu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Christ was sacrificed once to take away the sins of many; and he will appear a second time, not to bear sin, but to bring salvation to those who are waiting for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tabernacle was set up. In its first room were the lampstand and the table with its consecrated bread; this was called the Holy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ind the second curtain was a room called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had the golden altar of incense and the gold-covered ark of the covenant. This ark contained the gold jar of manna, Aaron’s staff that had budded, and the stone tablets of the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bove the ark were the cherubim of the Glory, overshadowing the atonement cover. But we cannot discuss these things in detail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everything had been arranged like this, the priests entered regularly into the outer room to carry on their minist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only the high priest entered the inner room, and that only once a year, and never without blood, which he offered for himself and for the sins the people had committed in ignoranc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2026-06-15T05:26:03Z</dcterms:created>
  <dcterms:modified xsi:type="dcterms:W3CDTF">2026-06-15T05:26:03Z</dcterms:modified>
  <dc:title>Bible.com.au: Hebrews 9:1-28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