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hough we speak like this, dear friends, we are convinced of better things in your case – the things that have to do with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not unjust; he will not forget your work and the love you have shown him as you have helped his people and continue to help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want each of you to show this same diligence to the very end, so that what you hope for may be fully real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want you to become lazy, but to imitate those who through faith and patience inherit what has been promised.The certainty of God’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made his promise to Abraham, since there was no-one greater for him to swear by, he swo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I will surely bless you and give you many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waiting patiently, Abraham received what was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swear by someone greater than themselves, and the oath confirms what is said and puts an end to all argu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God wanted to make the unchanging nature of his purpose very clear to the heirs of what was promised, he confirmed it with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did this so that, by two unchangeable things in which it is impossible for God to lie, we who have fled to take hold of the hope set before us may be greatly encoura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t us move beyond the elementary teachings about Christ and be taken forward to maturity, not laying again the foundation of repentance from acts that lead to death, and of faith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the soul, firm and secure. It enters the inner sanctuary behind the cur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our forerunner, Jesus, has entered on our behalf. He has become a high priest for ever, in the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ruction about cleansing rites, the laying on of hands, the resurrection of the dead, and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permitting, we will do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impossible for those who have once been enlightened, who have tasted the heavenly gift, who have shared in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have tasted the goodness of the word of God and the powers of the coming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 have fallen away, to be brought back to repentance. To their loss they are crucifying the Son of God all over again and subjecting him to public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nd that drinks in the rain often falling on it and that produces a crop useful to those for whom it is farmed receives the blessing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and that produces thorns and thistles is worthless and is in danger of being cursed. In the end it will be burne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2026-05-23T18:40:58Z</dcterms:created>
  <dcterms:modified xsi:type="dcterms:W3CDTF">2026-05-23T18:40:58Z</dcterms:modified>
  <dc:title>Bible.com.au: Hebrews 6:1-20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