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ce made perfect, he became the source of eternal salvation for all who obe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as designated by God to be high priest in the order of Melchizedek.Warning against falling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have much to say about this, but it is hard to make it clear to you because you no longer try to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fact, though by this time you ought to be teachers, you need someone to teach you the elementary truths of God’s word all over again. You need milk, not solid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one who lives on milk, being still an infant, is not acquainted with the teaching about righteous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olid food is for the mature, who by constant use have trained themselves to distinguish good from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 high priest is selected from among the people and is appointed to represent the people in matters related to God, to offer gifts and sacrifices fo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s able to deal gently with those who are ignorant and are going astray, since he himself is subject to weak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y he has to offer sacrifices for his own sins, as well as for the sins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one takes this honour on himself, but he receives it when called by God, just as Aaron w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Christ did not take on himself the glory of becoming a high priest. But God said to him,‘You are my Son;today I have become your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ys in another place,‘You are a priest for ever,in the order of Melchized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uring the days of Jesus’ life on earth, he offered up prayers and petitions with fervent cries and tears to the one who could save him from death, and he was heard because of his reverent submi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n though he was, he learned obedience from what he suffere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2026-06-11T23:56:30Z</dcterms:created>
  <dcterms:modified xsi:type="dcterms:W3CDTF">2026-06-11T23:56:30Z</dcterms:modified>
  <dc:title>Bible.com.au: Hebrews 5:1-14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