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0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Joshua had given them rest, God would not have spoken later about anothe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remains, then, a Sabbath-rest for the peopl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nyone who enters God’s rest also rests from their works, just as God did from 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us, therefore, make every effort to enter that rest, so that no-one will perish by following their example of disobed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ord of God is alive and active. Sharper than any double-edged sword, it penetrates even to dividing soul and spirit, joints and marrow; it judges the thoughts and attitudes of the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hing in all creation is hidden from God’s sight. Everything is uncovered and laid bare before the eyes of him to whom we must give account.Jesus the great high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ince we have a great high priest who has ascended into heaven, Jesus the Son of God, let us hold firmly to the faith we prof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do not have a high priest who is unable to feel sympathy for our weaknesses, but we have one who has been tempted in every way, just as we are – yet he did not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us then approach God’s throne of grace with confidence, so that we may receive mercy and find grace to help us in our time of n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abbath-rest for the peopl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the promise of entering his rest still stands, let us be careful that none of you be found to have fallen short of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e also have had the good news proclaimed to us, just as they did; but the message they heard was of no value to them, because they did not share the faith of those who obe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e who have believed enter that rest, just as God has said,‘So I declared on oath in my anger,“They shall never enter my rest.” ’And yet his works have been finished since the creation of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where he has spoken about the seventh day in these words: ‘On the seventh day God rested from all his wor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gain in the passage above he says, ‘They shall never enter my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ince it still remains for some to enter that rest, and since those who formerly had the good news proclaimed to them did not go in because of their disobedi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again set a certain day, calling it ‘Today’. This he did when a long time later he spoke through David, as in the passage already quoted:‘Today, if you hear his voice,do not harden your heart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2026-06-15T06:19:14Z</dcterms:created>
  <dcterms:modified xsi:type="dcterms:W3CDTF">2026-06-15T06:19:14Z</dcterms:modified>
  <dc:title>Bible.com.au: Hebrews 4:1-16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