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3: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 not harden your heartsas you did in the rebellion,during the time of testing in the wildern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 your ancestors tested and tried me,though for forty years they saw what I d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at is why I was angry with that generation;I said, “Their hearts are always going astray,and they have not known my way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I declared on oath in my anger,“They shall never enter my res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ee to it, brothers and sisters, that none of you has a sinful, unbelieving heart that turns away from the living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encourage one another daily, as long as it is called ‘Today’, so that none of you may be hardened by sin’s deceitfuln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have come to share in Christ, if indeed we hold our original conviction firmly to the very e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has just been said:‘Today, if you hear his voice,do not harden your heartsas you did in the rebell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o were they who heard and rebelled? Were they not all those Moses led out of Egyp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ith whom was he angry for forty years? Was it not with those who sinned, whose bodies perished in the wildern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greater than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o whom did God swear that they would never enter his rest if not to those who disobey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we see that they were not able to enter, because of their unbelief.]]></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holy brothers and sisters, who share in the heavenly calling, fix your thoughts on Jesus, whom we acknowledge as our apostle and high prie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as faithful to the one who appointed him, just as Moses was faithful in all God’s hou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has been found worthy of greater honour than Moses, just as the builder of a house has greater honour than the house itsel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every house is built by someone, but God is the builder of everyth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ses was faithful as a servant in all God’s house,’ bearing witness to what would be spoken by God in the futu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Christ is faithful as the Son over God’s house. And we are his house, if indeed we hold firmly to our confidence and the hope in which we glory.Warning against unbelie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as the Holy Spirit says:‘Today, if you hear his voice,]]></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2026-06-11T23:56:33Z</dcterms:created>
  <dcterms:modified xsi:type="dcterms:W3CDTF">2026-06-11T23:56:33Z</dcterms:modified>
  <dc:title>Bible.com.au: Hebrews 3:1-19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