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5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Christ is the same yesterday and today and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be carried away by all kinds of strange teachings. It is good for our hearts to be strengthened by grace, not by eating ceremonial foods, which is of no benefit to those who do 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have an altar from which those who minister at the tabernacle have no right to 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high priest carries the blood of animals into the Most Holy Place as a sin offering, but the bodies are burned outside the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Jesus also suffered outside the city gate to make the people holy through his own bl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us, then, go to him outside the camp, bearing the disgrace he b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here we do not have an enduring city, but we are looking for the city that is to c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rough Jesus, therefore, let us continually offer to God a sacrifice of praise – the fruit of lips that openly profess his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do not forget to do good and to share with others, for with such sacrifices God is plea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ave confidence in your leaders and submit to their authority, because they keep watch over you as those who must give an account. Do this so that their work will be a joy, not a burden, for that would be of no benefit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cluding exhort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ray for us. We are sure that we have a clear conscience and desire to live honourably in every 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particularly urge you to pray so that I may be restored to you soon.Benediction and final greet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may the God of peace, who through the blood of the eternal covenant brought back from the dead our Lord Jesus, that great Shepherd of the shee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quip you with everything good for doing his will, and may he work in us what is pleasing to him, through Jesus Christ, to whom be glory for ever and ever. A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rothers and sisters, I urge you to bear with my word of exhortation, for in fact I have written to you quite brief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ant you to know that our brother Timothy has been released. If he arrives soon, I will come with him to see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reet all your leaders and all the Lord’s people.Those from Italy send you their greet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race be with you 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ep on loving one another as brothers and sis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not forget to show hospitality to strangers, for by so doing some people have shown hospitality to angels without knowing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ontinue to remember those in prison as if you were together with them in prison, and those who are ill-treated as if you yourselves were su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rriage should be honoured by all, and the marriage bed kept pure, for God will judge the adulterer and all the sexually immor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eep your lives free from the love of money and be content with what you have, because God has said,‘Never will I leave you;never will I forsak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e say with confidence,‘The Lord is my helper; I will not be afraid.What can mere mortals do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your leaders, who spoke the word of God to you. Consider the outcome of their way of life and imitate their faith.]]></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2026-05-20T17:15:25Z</dcterms:created>
  <dcterms:modified xsi:type="dcterms:W3CDTF">2026-05-20T17:15:25Z</dcterms:modified>
  <dc:title>Bible.com.au: Hebrews 13:1-25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