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7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he said, ‘Sacrifices and offerings, burnt offerings and sin offerings you did not desire, nor were you pleased with them’ – though they were offered in accordance with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Here I am, I have come to do your will.’ He sets aside the first to establish the seco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y that will, we have been made holy through the sacrifice of the body of Jesus Christ once for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y after day every priest stands and performs his religious duties; again and again he offers the same sacrifices, which can never take away si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is priest had offered for all time one sacrifice for sins, he sat down at the right hand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ince that time he waits for his enemies to be made his footstoo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by one sacrifice he has made perfect for ever those who are being made ho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ly Spirit also testifies to us about this. First he s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covenant I will make with themafter that time, says the Lord.I will put my laws in their hearts,and I will write them on their mi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adds:‘Their sins and lawless actsI will remember n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rist’s sacrifice once for 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re these have been forgiven, sacrifice for sin is no longer necessary.A call to persevere in fa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brothers and sisters, since we have confidence to enter the Most Holy Place by the blood of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a new and living way opened for us through the curtain, that is, his bod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ince we have a great priest over the house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us draw near to God with a sincere heart and with the full assurance that faith brings, having our hearts sprinkled to cleanse us from a guilty conscience and having our bodies washed with pure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us hold unswervingly to the hope we profess, for he who promised is faithf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et us consider how we may spur one another on towards love and good dee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t giving up meeting together, as some are in the habit of doing, but encouraging one another – and all the more as you see the Day approac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we deliberately keep on sinning after we have received the knowledge of the truth, no sacrifice for sins is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only a fearful expectation of judgment and of raging fire that will consume the enemies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aw is only a shadow of the good things that are coming – not the realities themselves. For this reason it can never, by the same sacrifices repeated endlessly year after year, make perfect those who draw near to worshi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one who rejected the law of Moses died without mercy on the testimony of two or three witnes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 much more severely do you think someone deserves to be punished who has trampled the Son of God underfoot, who has treated as an unholy thing the blood of the covenant that sanctified them, and who has insulted the Spirit of gr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we know him who said, ‘It is mine to avenge; I will repay,’ and again, ‘The Lord will judge his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dreadful thing to fall into the hands of the living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those earlier days after you had received the light, when you endured in a great conflict full of suffer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times you were publicly exposed to insult and persecution; at other times you stood side by side with those who were so trea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suffered along with those in prison and joyfully accepted the confiscation of your property, because you knew that you yourselves had better and lasting possessi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do not throw away your confidence; it will be richly reward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need to persevere so that when you have done the will of God, you will receive what he has promis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In just a little while,he who is coming will comeand will not del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therwise, would they not have stopped being offered? For the worshippers would have been cleansed once for all, and would no longer have felt guilty for their 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But my righteous one will live by faith.And I take no pleasurein the one who shrinks bac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e do not belong to those who shrink back and are destroyed, but to those who have faith and are sav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ose sacrifices are an annual reminder of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impossible for the blood of bulls and goats to take away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when Christ came into the world, he said:‘Sacrifice and offering you did not desire,but a body you prepared for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ith burnt offerings and sin offeringsyou were not plea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said, “Here I am – it is written about me in the scroll –I have come to do your will, my God.” ’]]></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2026-05-22T13:28:20Z</dcterms:created>
  <dcterms:modified xsi:type="dcterms:W3CDTF">2026-05-22T13:28:20Z</dcterms:modified>
  <dc:title>Bible.com.au: Hebrews 10:1-39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