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out the Son he says,‘Your throne, O God, will last for ever and ever;a sceptre of justice will be the sceptre of your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loved righteousness and hated wickedness;therefore God, your God, has set you above your companionsby anointing you with the oil of jo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says,‘In the beginning, Lord, you laid the foundations of the earth,and the heavens are the work of your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erish, but you remain;they will all wear out like a ga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oll them up like a robe;like a garment they will be changed.But you remain the same,and your years will never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which of the angels did God ever say,‘Sit at my right handuntil I make your enemiesa footstool for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not all angels ministering spirits sent to serve those who will inherit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inal word: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God spoke to our ancestors through the prophets at many times and in various w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se last days he has spoken to us by his Son, whom he appointed heir of all things, and through whom also he made the univer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is the radiance of God’s glory and the exact representation of his being, sustaining all things by his powerful word. After he had provided purification for sins, he sat down at the right hand of the Majesty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ecame as much superior to the angels as the name he has inherited is superior to theirs.The Son superior to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o which of the angels did God ever say,‘You are my Son;today I have become your Father’?Or again,‘I will be his Father,and he will b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God brings his firstborn into the world, he says,‘Let all God’s angels worshi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speaking of the angels he says,‘He makes his angels spirits,and his servants flames of fi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2026-06-24T23:41:12Z</dcterms:created>
  <dcterms:modified xsi:type="dcterms:W3CDTF">2026-06-24T23:41:12Z</dcterms:modified>
  <dc:title>Bible.com.au: Hebrews 1:1-14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