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4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up into the mountains and bring down timber and build my house, so that I may take pleasure in it and be honoured,’ says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expected much, but see, it turned out to be little. What you brought home, I blew away. Why?’ declares the Lord Almighty. ‘Because of my house, which remains a ruin, while each of you is busy with your own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because of you the heavens have withheld their dew and the earth its cro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called for a drought on the fields and the mountains, on the grain, the new wine, the olive oil and everything else the ground produces, on people and livestock, and on all the labour of your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Zerubbabel son of Shealtiel, Joshua son of Jozadak, the high priest, and the whole remnant of the people obeyed the voice of the Lord their God and the message of the prophet Haggai, because the Lord their God had sent him. And the people feared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aggai, the Lord’s messenger, gave this message of the Lord to the people: ‘I am with you,’ declare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stirred up the spirit of Zerubbabel son of Shealtiel, governor of Judah, and the spirit of Joshua son of Jozadak, the high priest, and the spirit of the whole remnant of the people. They came and began to work on the house of the Lord Almighty, thei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twenty-fourth day of the sixth month.The promised glory of the new houseIn the second year of King Dari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call to build the house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King Darius, on the first day of the sixth month, the word of the Lord came through the prophet Haggai to Zerubbabel son of Shealtiel, governor of Judah, and to Joshua son of Jozadak, the high pri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Almighty says: ‘These people say, “The time has not yet come to rebuild the Lord’s hous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word of the Lord came through the prophet Hagg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 it a time for you yourselves to be living in your panelled houses, while this house remains a ru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is is what the Lord Almighty says: ‘Give careful thought to your w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planted much, but harvested little. You eat, but never have enough. You drink, but never have your fill. You put on clothes, but are not warm. You earn wages, only to put them in a purse with holes i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Almighty says: ‘Give careful thought to your way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2026-05-20T17:46:48Z</dcterms:created>
  <dcterms:modified xsi:type="dcterms:W3CDTF">2026-05-20T17:46:48Z</dcterms:modified>
  <dc:title>Bible.com.au: Haggai 1:1-15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