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you angry with the rivers, Lord?Was your wrath against the streams?Did you rage against the seawhen you rode your horsesand your chariots to vic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uncovered your bow,you called for many arrows.You split the earth with riv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you and writhed.Torrents of water swept by;the deep roaredand lifted its waves on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n and moon stood still in the heavensat the glint of your flying arrows,at the lightning of your flashing sp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wrath you strode through the earthand in anger you threshed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me out to deliver your people,to save your anointed one.You crushed the leader of the land of wickedness,you stripped him from head to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his own spear you pierced his headwhen his warriors stormed out to scatter us,gloating as though about to devourthe wretched who were in hi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trampled the sea with your horses,churning the great wa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nd my heart pounded,my lips quivered at the sound;decay crept into my bones,and my legs trembled.Yet I will wait patiently for the day of calamityto come on the nation invadi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gh the fig-tree does not budand there are no grapes on the vines,though the olive crop failsand the fields produce no food,though there are no sheep in the sheepfoldand no cattle in the sta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bakkuk’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I will be joyful in God my Savio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is my strength;he makes my feet like the feet of a deer,he enables me to tread on the heigh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On shigion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rd, I have heard of your fame;I stand in awe of your deeds, Lord.Repeat them in our day,in our time make them known;in wrath remember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the Holy One from Mount Paran.His glory covered the heavensand his praise filled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plendour was like the sunrise;rays flashed from his hand,where his power was hid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gue went before him;pestilence followed his ste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shook the earth;he looked, and made the nations tremble.The ancient mountains crumbledand the age-old hills collapsed –but he marches on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distress,the dwellings of Midian in anguish.]]></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2026-06-11T23:55:28Z</dcterms:created>
  <dcterms:modified xsi:type="dcterms:W3CDTF">2026-06-11T23:55:28Z</dcterms:modified>
  <dc:title>Bible.com.au: Habakkuk 3:1-19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