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to him who builds his house by unjust gain,setting his nest on highto escape the clutches of ru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plotted the ruin of many peoples,shaming your own house and forfeiting your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tones of the wall will cry out,and the beams of the woodwork will echo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e to him who builds a city with bloodshedand establishes a town by injust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s not the Lord Almighty determinedthat the people’s labour is only fuel for the fire,that the nations exhaust themselves for no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earth will be filled with the knowledge of the glory of the Lordas the waters cover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to him who gives drink to his neighbours,pouring it from the wineskin till they are drunk,so that he can gaze on their naked bod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filled with shame instead of glory.Now it is your turn! Drink and let your nakedness be exposed!The cup from the Lord’s right hand is coming round to you,and disgrace will cover your glo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violence you have done to Lebanon will overwhelm you,and your destruction of animals will terrify you.For you have shed human blood;you have destroyed lands and cities and everyone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what value is an idol carved by a craftsman?Or an image that teaches lies?For the one who makes it trusts in his own creation;he makes idols that cannot spe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tand at my watchand station myself on the ramparts;I will look to see what he will say to me,and what answer I am to give to this complaint.The Lord’s ans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e to him who says to wood, “Come to life!”Or to lifeless stone, “Wake up!”Can it give guidance?It is covered with gold and silver;there is no breath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is in his holy temple;let all the earth be silent befor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replied:‘Write down the revelationand make it plain on tabletsso that a herald may run with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revelation awaits an appointed time;it speaks of the endand will not prove false.Though it linger, wait for it;it will certainly comeand will not del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 the enemy is puffed up;his desires are not upright –but the righteous person will live by his faithfulnes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deed, wine betrays him;he is arrogant and never at rest.Because he is as greedy as the graveand like death is never satisfied,he gathers to himself all the nationsand takes captive all the peop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ll not all of them taunt him with ridicule and scorn, saying,‘ “Woe to him who piles up stolen goodsand makes himself wealthy by extortion!How long must this go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ll not your creditors suddenly arise?Will they not wake up and make you tremble?Then you will become their pr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you have plundered many nations,the peoples who are left will plunder you.For you have shed human blood;you have destroyed lands and cities and everyone in them.]]></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2026-08-03T02:57:40Z</dcterms:created>
  <dcterms:modified xsi:type="dcterms:W3CDTF">2026-08-03T02:57:40Z</dcterms:modified>
  <dc:title>Bible.com.au: Habakkuk 2:1-20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