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presProps" Target="presProps.xml"/>
  <Relationship Id="rId23" Type="http://schemas.openxmlformats.org/officeDocument/2006/relationships/viewProps" Target="viewProps.xml"/>
  <Relationship Id="rId2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75398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bakkuk 1:1-1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ll come intent on violence.Their hordes advance like a desert windand gather prisoners like san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mock kingsand scoff at rulers.They laugh at all fortified cities;by building earthen ramps they capture them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y sweep past like the wind and go on –guilty people, whose own strength is their god.’Habakkuk’s second complaint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are you not from everlasting?My God, my Holy One, you will never die.You, Lord, have appointed them to execute judgment;you, my Rock, have ordained them to punish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eyes are too pure to look on evil;you cannot tolerate wrongdoing.Why then do you tolerate the treacherous?Why are you silent while the wickedswallow up those more righteous than themselves?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made people like the fish in the sea,like the sea creatures that have no ruler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icked foe pulls all of them up with hooks,he catches them in his net,he gathers them up in his drag-net;and so he rejoices and is glad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he sacrifices to his netand burns incense to his drag-net,for by his net he lives in luxuryand enjoys the choicest food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 he to keep on emptying his net,destroying nations without mercy?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rophecy that Habakkuk the prophet received.Habakkuk’s complaint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long, Lord, must I call for help,but you do not listen?Or cry out to you, ‘Violence!’but you do not save?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do you make me look at injustice?Why do you tolerate wrongdoing?Destruction and violence are before me;there is strife, and conflict abound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the law is paralysed,and justice never prevails.The wicked hem in the righteous,so that justice is perverted.The Lord’s answer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Look at the nations and watch –and be utterly amazed.For I am going to do something in your daysthat you would not believe,even if you were tol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raising up the Babylonians,that ruthless and impetuous people,who sweep across the whole earthto seize dwellings not their own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re a feared and dreaded people;they are a law to themselvesand promote their own honour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horses are swifter than leopards,fiercer than wolves at dusk.Their cavalry gallops headlong;their horsemen come from afar.They fly like an eagle swooping to devour;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8">
  <a:themeElements>
    <a:clrScheme name="Theme5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2026-05-25T19:35:09Z</dcterms:created>
  <dcterms:modified xsi:type="dcterms:W3CDTF">2026-05-25T19:35:09Z</dcterms:modified>
  <dc:title>Bible.com.au: Habakkuk 1:1-17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