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4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bakkuk 1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ll come intent on violence.Their hordes advance like a desert windand gather prisoners like san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ock kingsand scoff at rulers.They laugh at all fortified cities;by building earthen ramps they capture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sweep past like the wind and go on –guilty people, whose own strength is their god.’Habakkuk’s second complaint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are you not from everlasting?My God, my Holy One, you will never die.You, Lord, have appointed them to execute judgment;you, my Rock, have ordained them to punis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eyes are too pure to look on evil;you cannot tolerate wrongdoing.Why then do you tolerate the treacherous?Why are you silent while the wickedswallow up those more righteous than themselves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made people like the fish in the sea,like the sea creatures that have no rul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foe pulls all of them up with hooks,he catches them in his net,he gathers them up in his drag-net;and so he rejoices and is gla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 sacrifices to his netand burns incense to his drag-net,for by his net he lives in luxuryand enjoys the choicest foo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he to keep on emptying his net,destroying nations without mercy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ophecy that Habakkuk the prophet received.Habakkuk’s complaint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, Lord, must I call for help,but you do not listen?Or cry out to you, ‘Violence!’but you do not save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you make me look at injustice?Why do you tolerate wrongdoing?Destruction and violence are before me;there is strife, and conflict abound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 law is paralysed,and justice never prevails.The wicked hem in the righteous,so that justice is perverted.The Lord’s answer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Look at the nations and watch –and be utterly amazed.For I am going to do something in your daysthat you would not believe,even if you were tol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raising up the Babylonians,that ruthless and impetuous people,who sweep across the whole earthto seize dwellings not their ow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a feared and dreaded people;they are a law to themselvesand promote their own honou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horses are swifter than leopards,fiercer than wolves at dusk.Their cavalry gallops headlong;their horsemen come from afar.They fly like an eagle swooping to devour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2026-07-25T23:12:16Z</dcterms:created>
  <dcterms:modified xsi:type="dcterms:W3CDTF">2026-07-25T23:12:16Z</dcterms:modified>
  <dc:title>Bible.com.au: Habakkuk 1:1-17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