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od said to Noah and to his son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now establish my covenant with you and with your descendants afte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every living creature that was with you – the birds, the livestock and all the wild animals, all those that came out of the ark with you – every living creature on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establish my covenant with you: never again will all life be destroyed by the waters of a flood; never again will there be a flood to destroy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This is the sign of the covenant I am making between me and you and every living creature with you, a covenant for all generations to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et my rainbow in the clouds, and it will be the sign of the covenant between me and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ever I bring clouds over the earth and the rainbow appears in the clou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remember my covenant between me and you and all living creatures of every kind. Never again will the waters become a flood to destroy al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the rainbow appears in the clouds, I will see it and remember the everlasting covenant between God and all living creatures of every kind 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God said to Noah, ‘This is the sign of the covenant I have established between me and all life on the earth.’The sons of No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covenant with No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Noah who came out of the ark were Shem, Ham and Japheth. (Ham was the father of Cana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three sons of Noah, and from them came the people who were scattered over the whol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ah, a man of the soil, proceeded to plant a viney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drank some of its wine, he became drunk and lay uncovered inside his t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m, the father of Canaan, saw his father naked and told his two brothers out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Shem and Japheth took a garment and laid it across their shoulders; then they walked in backwards and covered their father’s naked body. Their faces were turned the other way so that they would not see their father na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Noah awoke from his wine and found out what his youngest son had done 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Cursed be Canaan!The lowest of slaveswill he be to his broth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lso said,‘Praise be to the Lord, the God of Shem!May Canaan be the slave of S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y God extend Japheth’s territory;may Japheth live in the tents of Shem,and may Canaan be the slave of Japh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God blessed Noah and his sons, saying to them, ‘Be fruitful and increase in number and fill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e flood Noah lived 350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ah lived a total of 950 years, and then he d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ear and dread of you will fall on all the beasts of the earth, and on all the birds in the sky, on every creature that moves along the ground, and on all the fish in the sea; they are given into you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thing that lives and moves about will be food for you. Just as I gave you the green plants, I now give you ever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must not eat meat that has its lifeblood still i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or your lifeblood I will surely demand an accounting. I will demand an accounting from every animal. And from each human being, too, I will demand an accounting for the life of another human be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sheds human blood,by humans shall their blood be shed;for in the image of Godhas God made mank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for you, be fruitful and increase in number; multiply on the earth and increase upon it.’]]></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2026-06-11T23:56:34Z</dcterms:created>
  <dcterms:modified xsi:type="dcterms:W3CDTF">2026-06-11T23:56:34Z</dcterms:modified>
  <dc:title>Bible.com.au: Genesis 9:1-29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