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dove could find nowhere to perch because there was water over all the surface of the earth; so it returned to Noah in the ark. He reached out his hand and took the dove and brought it back to himself in the a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ited seven more days and again sent out the dove from 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dove returned to him in the evening, there in its beak was a freshly plucked olive leaf! Then Noah knew that the water had receded from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aited seven more days and sent the dove out again, but this time it did not return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the first day of the first month of Noah’s six hundred and first year, the water had dried up from the earth. Noah then removed the covering from the ark and saw that the surface of the ground was d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the twenty-seventh day of the second month the earth was completely d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od said to No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e out of the ark, you and your wife and your sons and their w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out every kind of living creature that is with you – the birds, the animals, and all the creatures that move along the ground – so they can multiply on the earth and be fruitful and increase in number o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Noah came out, together with his sons and his wife and his sons’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God remembered Noah and all the wild animals and the livestock that were with him in the ark, and he sent a wind over the earth, and the waters rece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animals and all the creatures that move along the ground and all the birds – everything that moves on land – came out of the ark, one kind after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Noah built an altar to the Lord and, taking some of all the clean animals and clean birds, he sacrificed burnt offerings o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melled the pleasing aroma and said in his heart: ‘Never again will I curse the ground because of humans, even though every inclination of the human heart is evil from childhood. And never again will I destroy all living creatures, as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long as the earth endures,seedtime and harvest,cold and heat,summer and winter,day and nightwill never c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springs of the deep and the floodgates of the heavens had been closed, and the rain had stopped falling from the sk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ater receded steadily from the earth. At the end of the hundred and fifty days the water had gone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 the seventeenth day of the seventh month the ark came to rest on the mountains of Arar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s continued to recede until the tenth month, and on the first day of the tenth month the tops of the mountains became visi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forty days Noah opened a window he had made in the a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nt out a raven, and it kept flying to and fro until the water had dried up from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ent out a dove to see if the water had receded from the surface of the groun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2026-08-03T01:53:29Z</dcterms:created>
  <dcterms:modified xsi:type="dcterms:W3CDTF">2026-08-03T01:53:29Z</dcterms:modified>
  <dc:title>Bible.com.au: Genesis 8:1-22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