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46407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6: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ickedness in the worl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en human beings began to increase in number on the earth and daughters were born to the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sons of God saw that the daughters of humans were beautiful, and they married any of them they chos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the Lord said, ‘My Spirit will not contend with humans for ever, for they are mortal; their days will be a hundred and twenty year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Nephilim were on the earth in those days – and also afterwards – when the sons of God went to the daughters of humans and had children by them. They were the heroes of old, men of renow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Lord saw how great the wickedness of the human race had become on the earth, and that every inclination of the thoughts of the human heart was only evil all the tim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Lord regretted that he had made human beings on the earth, and his heart was deeply trouble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o the Lord said, ‘I will wipe from the face of the earth the human race I have created – and with them the animals, the birds and the creatures that move along the ground – for I regret that I have made the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Noah found favour in the eyes of the Lord.Noah and the floo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is is the account of Noah and his family.Noah was a righteous man, blameless among the people of his time, and he walked faithfully with Go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Noah had three sons: Shem, Ham and Japhet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ow the earth was corrupt in God’s sight and was full of violenc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God saw how corrupt the earth had become, for all the people on earth had corrupted their way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o God said to Noah, ‘I am going to put an end to all people, for the earth is filled with violence because of them. I am surely going to destroy both them and the eart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o make yourself an ark of cypress wood; make rooms in it and coat it with pitch inside and ou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is is how you are to build it: the ark is to be three hundred cubits long, fifty cubits wide and thirty cubits hig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Make a roof for it, leaving below the roof an opening one cubit high all around. Put a door in the side of the ark and make lower, middle and upper deck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 am going to bring floodwaters on the earth to destroy all life under the heavens, every creature that has the breath of life in it. Everything on earth will peris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t I will establish my covenant with you, and you will enter the ark – you and your sons and your wife and your sons’ wives with you.]]></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You are to bring into the ark two of all living creatures, male and female, to keep them alive with yo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wo of every kind of bird, of every kind of animal and of every kind of creature that moves along the ground will come to you to be kept aliv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You are to take every kind of food that is to be eaten and store it away as food for you and for the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Noah did everything just as God commanded hi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3">
  <a:themeElements>
    <a:clrScheme name="Theme4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2026-09-26T18:36:45Z</dcterms:created>
  <dcterms:modified xsi:type="dcterms:W3CDTF">2026-09-26T18:36:45Z</dcterms:modified>
  <dc:title>Bible.com.au: Genesis 6:1-22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