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favour in the eyes of the Lord.Noah and the f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the account of Noah and his family.Noah was a righteous man, blameless among the people of his time, and he walked faithfully with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ah had three sons: Shem, Ham and Japh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earth was corrupt in God’s sight and was full of viol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saw how corrupt the earth had become, for all the people on earth had corrupted their w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od said to Noah, ‘I am going to put an end to all people, for the earth is filled with violence because of them. I am surely going to destroy both them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make yourself an ark of cypress wood; make rooms in it and coat it with pitch inside and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are to build it: the ark is to be three hundred cubits long, fifty cubits wide and thirty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a roof for it, leaving below the roof an opening one cubit high all around. Put a door in the side of the ark and make lower, middle and upper de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going to bring floodwaters on the earth to destroy all life under the heavens, every creature that has the breath of life in it. Everything on earth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ckedness in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establish my covenant with you, and you will enter the ark – you and your sons and your wife and your sons’ wives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bring into the ark two of all living creatures, male and female, to keep them aliv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o of every kind of bird, of every kind of animal and of every kind of creature that moves along the ground will come to you to be kept a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every kind of food that is to be eaten and store it away as food for you and fo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ah did everything just as God command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human beings began to increase in number on the earth and daughters were born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God saw that the daughters of humans were beautiful, and they married any of them they cho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My Spirit will not contend with humans for ever, for they are mortal; their days will be a hundred and twen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philim were on the earth in those days – and also afterwards – when the sons of God went to the daughters of humans and had children by them. They were the heroes of old, men of ren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w how great the wickedness of the human race had become on the earth, and that every inclination of the thoughts of the human heart was only evil all the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regretted that he had made human beings on the earth, and his heart was deeply trou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said, ‘I will wipe from the face of the earth the human race I have created – and with them the animals, the birds and the creatures that move along the ground – for I regret that I have made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Genesis 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