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218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your brothers will praise you;your hand will be on the neck of your enemies;your father’s sons will bow down 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a lion’s cub, Judah;you return from the prey, my son.Like a lion he crouches and lies down,like a lioness – who dares to rous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ceptre will not depart from Judah,nor the ruler’s staff from between his feet,until he to whom it belongs shall comeand the obedience of the nations shall be 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tether his donkey to a vine,his colt to the choicest branch;he will wash his garments in wine,his robes in the blood of grap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eyes will be darker than wine,his teeth whiter than mil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bulun will live by the seashoreand become a haven for ships;his border will extend towards Sid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sachar is a scrawny donkeylying down among the sheepfol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he sees how good is his resting-placeand how pleasant is his land,he will bend his shoulder to the burdenand submit to forced labou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 will provide justice for his peopleas one of the tribes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 will be a snake by the roadside,a viper along the path,that bites the horse’s heelsso that its rider tumbles backwa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blesses his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look for your deliveranc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d will be attacked by a band of raiders,but he will attack them at their he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her’s food will be rich;he will provide delicacies fit for a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phtali is a doe set freethat bears beautiful fa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is a fruitful vine,a fruitful vine near a spring,whose branches climb over a w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bitterness archers attacked him;they shot at him with hostil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is bow remained steady,his strong arms stayed supple,because of the hand of the Mighty One of Jacob,because of the Shepherd, the Rock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of your father’s God, who helps you,because of the Almighty, who blesses youwith blessings of the skies above,blessings of the deep springs below,blessings of the breast and wom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r father’s blessings are greaterthan the blessings of the ancient mountains,than the bounty of the age-old hills.Let all these rest on the head of Joseph,on the brow of the prince among his broth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njamin is a ravenous wolf;in the morning he devours the prey,in the evening he divides the plund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called for his sons and said: ‘Gather round so that I can tell you what will happen to you in days to c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ese are the twelve tribes of Israel, and this is what their father said to them when he blessed them, giving each the blessing appropriate to him.The death of Jaco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gave them these instructions: ‘I am about to be gathered to my people. Bury me with my fathers in the cave in the field of Ephron the Hitt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cave in the field of Machpelah, near Mamre in Canaan, which Abraham bought along with the field as a burial place from Ephron the Hitti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Abraham and his wife Sarah were buried, there Isaac and his wife Rebekah were buried, and there I buried Le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field and the cave in it were bought from the Hittit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acob had finished giving instructions to his sons, he drew his feet up into the bed, breathed his last and was gathered to his peo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semble and listen, sons of Jacob;listen to your father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uben, you are my firstborn,my might, the first sign of my strength,excelling in honour, excelling in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urbulent as the waters, you will no longer excel,for you went up onto your father’s bed,onto my couch and defiled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imeon and Levi are brothers –their swords are weapons of viol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me not enter their council,let me not join their assembly,for they have killed men in their angerand hamstrung oxen as they pleas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ursed be their anger, so fierce,and their fury, so cruel!I will scatter them in Jacoband disperse them in Israel.]]></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2026-07-04T22:52:34Z</dcterms:created>
  <dcterms:modified xsi:type="dcterms:W3CDTF">2026-07-04T22:52:34Z</dcterms:modified>
  <dc:title>Bible.com.au: Genesis 49:1-33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