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rael saw the sons of Joseph, he asked, ‘Who are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he sons God has given me here,’ Joseph said to his father.Then Israel said, ‘Bring them to me so that I may bless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srael’s eyes were failing because of old age, and he could hardly see. So Joseph brought his sons close to him, and his father kissed them and embrac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said to Joseph, ‘I never expected to see your face again, and now God has allowed me to see your children to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removed them from Israel’s knees and bowed down with his face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eph took both of them, Ephraim on his right towards Israel’s left hand and Manasseh on his left towards Israel’s right hand, and brought them clos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srael reached out his right hand and put it on Ephraim’s head, though he was the younger, and crossing his arms, he put his left hand on Manasseh’s head, even though Manasseh was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blessed Joseph and said,‘May the God before whom my fathersAbraham and Isaac walked faithfully,the God who has been my shepherdall my life to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who has delivered me from all harm– may he bless these boys.May they be called by my nameand the names of my fathers Abraham and Isaac,and may they increase greatly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eph saw his father placing his right hand on Ephraim’s head he was displeased; so he took hold of his father’s hand to move it from Ephraim’s head to Manasseh’s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and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said to him, ‘No, my father, this one is the firstborn; put your right hand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is father refused and said, ‘I know, my son, I know. He too will become a people, and he too will become great. Nevertheless, his younger brother will be greater than he, and his descendants will become a group of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lessed them that day and said,‘In your name will Israel pronounce this blessing:“May God make you like Ephraim and Manasseh.” ’So he put Ephraim ahead of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rael said to Joseph, ‘I am about to die, but God will be with you and take you back to the land of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o you I give one more ridge of land than to your brothers, the ridge I took from the Amorites with my sword and my b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oseph was told, ‘Your father is ill.’ So he took his two sons Manasseh and Ephraim along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was told, ‘Your son Joseph has come to you,’ Israel rallied his strength and sat up on the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aid to Joseph, ‘God Almighty appeared to me at Luz in the land of Canaan, and there he bless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me, “I am going to make you fruitful and increase your numbers. I will make you a community of peoples, and I will give this land as an everlasting possession to your descendants afte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n, your two sons born to you in Egypt before I came to you here will be reckoned as mine; Ephraim and Manasseh will be mine, just as Reuben and Simeon are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children born to you after them will be yours; in the territory they inherit they will be reckoned under the names of their br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 was returning from Paddan, to my sorrow Rachel died in the land of Canaan while we were still on the way, a little distance from Ephrath. So I buried her there beside the road to Ephrath’ (that is, Bethlehe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Genesis 48:1-22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