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n, it was not you who sent me here, but God. He made me father to Pharaoh, lord of his entire household and ruler of all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hurry back to my father and say to him, “This is what your son Joseph says: God has made me lord of all Egypt. Come down to me; don’t del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shall live in the region of Goshen and be near me – you, your children and grandchildren, your flocks and herds, and all you h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rovide for you there, because five years of famine are still to come. Otherwise you and your household and all who belong to you will become destitu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can see for yourselves, and so can my brother Benjamin, that it is really I who am speak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ll my father about all the honour accorded me in Egypt and about everything you have seen. And bring my father down here quick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threw his arms around his brother Benjamin and wept, and Benjamin embraced him, weep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kissed all his brothers and wept over them. Afterwards his brothers talked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news reached Pharaoh’s palace that Joseph’s brothers had come, Pharaoh and all his officials were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haraoh said to Joseph, ‘Tell your brothers, “Do this: load your animals and return to 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makes himself kn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ring your father and your families back to me. I will give you the best of the land of Egypt and you can enjoy the fat of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also instructed to tell them, “Do this: take some carts from Egypt for your children and your wives, and get your father and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ver mind about your belongings, because the best of all Egypt will be your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sons of Israel did this. Joseph gave them carts, as Pharaoh had commanded, and he also gave them provisions for their journe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each of them he gave new clothing, but to Benjamin he gave three hundred shekels of silver and five sets of clot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is is what he sent to his father: ten donkeys loaded with the best things of Egypt, and ten female donkeys loaded with grain and bread and other provisions for his journe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ent his brothers away, and as they were leaving he said to them, ‘Don’t quarrel on the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y went up out of Egypt and came to their father Jacob in the land of Cana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told him, ‘Joseph is still alive! In fact, he is ruler of all Egypt.’ Jacob was stunned; he did not believ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y told him everything Joseph had said to them, and when he saw the carts Joseph had sent to carry him back, the spirit of their father Jacob revi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could no longer control himself before all his attendants, and he cried out, ‘Make everyone leave my presence!’ So there was no-one with Joseph when he made himself known to his bro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srael said, ‘I’m convinced! My son Joseph is still alive. I will go and see him before I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pt so loudly that the Egyptians heard him, and Pharaoh’s household heard about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seph said to his brothers, ‘I am Joseph! Is my father still living?’ But his brothers were not able to answer him, because they were terrified at hi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seph said to his brothers, ‘Come close to me.’ When they had done so, he said, ‘I am your brother Joseph, the one you sold in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do not be distressed and do not be angry with yourselves for selling me here, because it was to save lives that God sent me ahead of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wo years now there has been famine in the land, and for the next five years there will be no ploughing and reap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God sent me ahead of you to preserve for you a remnant on earth and to save your lives by a great deliverance.]]></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2026-06-02T19:55:05Z</dcterms:created>
  <dcterms:modified xsi:type="dcterms:W3CDTF">2026-06-02T19:55:05Z</dcterms:modified>
  <dc:title>Bible.com.au: Genesis 45:1-28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