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even brought back to you from the land of Canaan the silver we found inside the mouths of our sacks. So why would we steal silver or gold from your mast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of your servants is found to have it, he will die; and the rest of us will become my lord’s sl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Very well, then,’ he said, ‘let it be as you say. Whoever is found to have it will become my slave; the rest of you will be free from bl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them quickly lowered his sack to the ground and open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teward proceeded to search, beginning with the eldest and ending with the youngest. And the cup was found in Benjamin’s s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is, they tore their clothes. Then they all loaded their donkeys and returned 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was still in the house when Judah and his brothers came in, and they threw themselves to the groun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eph said to them, ‘What is this you have done? Don’t you know that a man like me can find things out by divin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can we say to my lord?’ Judah replied. ‘What can we say? How can we prove our innocence? God has uncovered your servants’ guilt. We are now my lord’s slaves – we ourselves and the one who was found to have the c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oseph said, ‘Far be it from me to do such a thing! Only the man who was found to have the cup will become my slave. The rest of you, go back to your father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ilver cup in a sa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udah went up to him and said: ‘Pardon your servant, my lord, let me speak a word to my lord. Do not be angry with your servant, though you are equal to Pharaoh him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ord asked his servants, “Do you have a father or a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answered, “We have an aged father, and there is a young son born to him in his old age. His brother is dead, and he is the only one of his mother’s sons left, and his father loves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said to your servants, “Bring him down to me so I can see him for m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said to my lord, “The boy cannot leave his father; if he leaves him, his father will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told your servants, “Unless your youngest brother comes down with you, you will not see my face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we went back to your servant my father, we told him what my lor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our father said, “Go back and buy a little more f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e said, “We cannot go down. Only if our youngest brother is with us will we go. We cannot see the man’s face unless our youngest brother is with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servant my father said to us, “You know that my wife bore m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eph gave these instructions to the steward of his house: ‘Fill the men’s sacks with as much food as they can carry, and put each man’s silver in the mouth of his sa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went away from me, and I said, ‘He has surely been torn to pieces.’ And I have not seen him si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take this one from me too and harm comes to him, you will bring my grey head down to the grave in mise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now, if the boy is not with us when I go back to your servant my father, and if my father, whose life is closely bound up with the boy’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s that the boy isn’t there, he will die. Your servants will bring the grey head of our father down to the grave in sorr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ervant guaranteed the boy’s safety to my father. I said, “If I do not bring him back to you, I will bear the blame before you, my father, all my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n, please let your servant remain here as my lord’s slave in place of the boy, and let the boy return with his br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can I go back to my father if the boy is not with me? No! Do not let me see the misery that would come on my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ut my cup, the silver one, in the mouth of the youngest one’s sack, along with the silver for his grain.’ And he did as Josep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morning dawned, the men were sent on their way with their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not gone far from the city when Joseph said to his steward, ‘Go after those men at once, and when you catch up with them, say to them, “Why have you repaid good with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n’t this the cup my master drinks from and also uses for divination? This is a wicked thing you have don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caught up with them, he repeated these words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said to him, ‘Why does my lord say such things? Far be it from your servants to do anything like that!]]></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Genesis 44:1-34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