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99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ain said to his brother Abel, ‘Let’s go out to the field.’ While they were in the field, Cain attacked his brother Abel and kille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Cain, ‘Where is your brother Abel?’‘I don’t know,’ he replied. ‘Am I my brother’s keeper?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‘What have you done? Listen! Your brother’s blood cries out to me from the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are under a curse and driven from the ground, which opened its mouth to receive your brother’s blood from your h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ork the ground, it will no longer yield its crops for you. You will be a restless wanderer on the earth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in said to the Lord, ‘My punishment is more than I can b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day you are driving me from the land, and I will be hidden from your presence; I will be a restless wanderer on the earth, and whoever finds me will kill me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aid to him, ‘Not so; anyone who kills Cain will suffer vengeance seven times over.’ Then the Lord put a mark on Cain so that no-one who found him would kill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Cain went out from the Lord’s presence and lived in the land of Nod, east of Ed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in made love to his wife, and she became pregnant and gave birth to Enoch. Cain was then building a city, and he named it after his son Eno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in and Ab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noch was born Irad, and Irad was the father of Mehujael, and Mehujael was the father of Methushael, and Methushael was the father of Lamec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ch married two women, one named Adah and the other Zill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h gave birth to Jabal; he was the father of those who live in tents and raise livestoc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other’s name was Jubal; he was the father of all who play stringed instruments and pip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llah also had a son, Tubal-Cain, who forged all kinds of tools out of bronze and iron. Tubal-Cain’s sister was Naama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ch said to his wives,‘Adah and Zillah, listen to me;wives of Lamech, hear my words.I have killed a man for wounding me,a young man for injuring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Cain is avenged seven times,then Lamech seventy-seven times.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 made love to his wife again, and she gave birth to a son and named him Seth, saying, ‘God has granted me another child in place of Abel, since Cain killed him.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h also had a son, and he named him Enosh.At that time people began to call on the name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 made love to his wife Eve, and she became pregnant and gave birth to Cain. She said, ‘With the help of the Lord I have brought forth a man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 she gave birth to his brother Abel.Now Abel kept flocks, and Cain worked the soi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rse of time Cain brought some of the fruits of the soil as an offering to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el also brought an offering – fat portions from some of the firstborn of his flock. The Lord looked with favour on Abel and his offering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n Cain and his offering he did not look with favour. So Cain was very angry, and his face was downca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Cain, ‘Why are you angry? Why is your face downcast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what is right, will you not be accepted? But if you do not do what is right, sin is crouching at your door; it desires to have you, but you must rule over it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2026-06-04T22:54:23Z</dcterms:created>
  <dcterms:modified xsi:type="dcterms:W3CDTF">2026-06-04T22:54:23Z</dcterms:modified>
  <dc:title>Bible.com.au: Genesis 4:1-26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