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brothers said to him, ‘Do you intend to reign over us? Will you actually rule us?’ And they hated him all the more because of his dream and what he ha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had another dream, and he told it to his brothers. ‘Listen,’ he said, ‘I had another dream, and this time the sun and moon and eleven stars were bowing down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told his father as well as his brothers, his father rebuked him and said, ‘What is this dream you had? Will your mother and I and your brothers actually come and bow down to the ground befor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brothers were jealous of him, but his father kept the matter in mind.Joseph sold by his broth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his brothers had gone to graze their father’s flocks near Shec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srael said to Joseph, ‘As you know, your brothers are grazing the flocks near Shechem. Come, I am going to send you to them.’‘Very well,’ he repl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said to him, ‘Go and see if all is well with your brothers and with the flocks, and bring word back to me.’ Then he sent him off from the Valley of Hebron.When Joseph arrived at Shec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 man found him wandering around in the fields and asked him, ‘What are you looking f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replied, ‘I’m looking for my brothers. Can you tell me where they are grazing their floc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moved on from here,’ the man answered. ‘I heard them say, “Let’s go to Dothan.” ’So Joseph went after his brothers and found them near Do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y saw him in the distance, and before he reached them, they plotted to kill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e comes that dreamer!’ they said to each 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e now, let’s kill him and throw him into one of these cisterns and say that a ferocious animal devoured him. Then we’ll see what comes of his drea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Reuben heard this, he tried to rescue him from their hands. ‘Let’s not take his life,’ he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shed any blood. Throw him into this cistern here in the wilderness, but don’t lay a hand on him.’ Reuben said this to rescue him from them and take him back to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hen Joseph came to his brothers, they stripped him of his robe – the ornate robe he was wearing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took him and threw him into the cistern. The cistern was empty; there was no water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hey sat down to eat their meal, they looked up and saw a caravan of Ishmaelites coming from Gilead. Their camels were loaded with spices, balm and myrrh, and they were on their way to take them down to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dah said to his brothers, ‘What will we gain if we kill our brother and cover up his blo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me, let’s sell him to the Ishmaelites and not lay our hands on him; after all, he is our brother, our own flesh and blood.’ His brothers agr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lived in the land where his father had stayed, the land of Cana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when the Midianite merchants came by, his brothers pulled Joseph up out of the cistern and sold him for twenty shekels of silver to the Ishmaelites, who took him to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Reuben returned to the cistern and saw that Joseph was not there, he tore his clot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ent back to his brothers and said, ‘The boy isn’t there! Where can I turn n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y got Joseph’s robe, slaughtered a goat and dipped the robe in the bl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took the ornate robe back to their father and said, ‘We found this. Examine it to see whether it is your son’s rob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recognised it and said, ‘It is my son’s robe! Some ferocious animal has devoured him. Joseph has surely been torn to pie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acob tore his clothes, put on sackcloth and mourned for his son many d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his sons and daughters came to comfort him, but he refused to be comforted. ‘No,’ he said, ‘I will continue to mourn until I join my son in the grave.’ So his father wept for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eanwhile, the Midianites sold Joseph in Egypt to Potiphar, one of Pharaoh’s officials, the captain of the gu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account of Jacob’s family line.Joseph, a young man of seventeen, was tending the flocks with his brothers, the sons of Bilhah and the sons of Zilpah, his father’s wives, and he brought their father a bad report abou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srael loved Joseph more than any of his other sons, because he had been born to him in his old age; and he made an ornate robe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is brothers saw that their father loved him more than any of them, they hated him and could not speak a kind word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eph had a dream, and when he told it to his brothers, they hated him all the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o them, ‘Listen to this dream I h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were binding sheaves of corn out in the field when suddenly my sheaf rose and stood upright, while your sheaves gathered round mine and bowed down to it.’]]></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2026-05-25T19:36:50Z</dcterms:created>
  <dcterms:modified xsi:type="dcterms:W3CDTF">2026-05-25T19:36:50Z</dcterms:modified>
  <dc:title>Bible.com.au: Genesis 37:1-36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