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sau (that is, Edom) settled in the hill country of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the family line of Esau the father of the Edomites in the hill country of Se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Eliphaz, the son of Esau’s wife Adah, and Reuel, the son of Esau’s wife Basem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Eliphaz:Teman, Omar, Zepho, Gatam and Kena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au’s son Eliphaz also had a concubine named Timna, who bore him Amalek. These were grandsons of Esau’s wife A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Reuel:Nahath, Zerah, Shammah and Mizzah. These were grandsons of Esau’s wife Basem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Esau’s wife Oholibamah daughter of Anah and granddaughter of Zibeon, whom she bore to Esau:Jeush, Jalam and Ko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chiefs among Esau’s descendants:The sons of Eliphaz the firstborn of Esau:Chiefs Teman, Omar, Zepho, 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and Amalek. These were the chiefs descended from Eliphaz in Edom; they were grandsons of A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Esau’s son Reuel:Chiefs Nahath, Zerah, Shammah and Mizzah. These were the chiefs descended from Reuel in Edom; they were grandsons of Esau’s wife Basem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au’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Esau’s wife Oholibamah:Chiefs Jeush, Jalam and Korah. These were the chiefs descended from Esau’s wife Oholibamah daughter of 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sons of Esau (that is, Edom), and these were their chief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sons of Seir the Horite, who were living in the region:Lotan, Shobal, Zibeon, A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hon, Ezer and Dishan. These sons of Seir in Edom were Horite chief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Lotan:Hori and Homam. Timna was Lotan’s s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Shobal:Alvan, Manahath, Ebal, Shepho and On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Zibeon:Aiah and Anah. (This is the Anah who discovered the hot springs in the desert while he was grazing the donkeys of his father Z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Anah:Dishon and Oholibamah daughter of An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Dishon:Hemdan, Eshban, Ithran and Ke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Ezer:Bilhan, Zaavan and Ak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account of the family line of Esau (that is, Ed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Dishan:Uz and Ar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were the Horite chiefs:Lotan, Shobal, Zibeon, A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ishon, Ezer and Dishan.These were the Horite chiefs, according to their divisions, in the land of Seir.The rulers of E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re the kings who reigned in Edom before any Israelite king reig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la son of Beor became king of Edom. His city was named Dinhab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Bela died, Jobab son of Zerah from Bozrah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obab died, Husham from the land of the Temanites succeeded him as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usham died, Hadad son of Bedad, who defeated Midian in the country of Moab, succeeded him as king. His city was named Avi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adad died, Samlah from Masrekah succeeded him as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Samlah died, Shaul from Rehoboth on the river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from the women of Canaan: Adah daughter of Elon the Hittite, and Oholibamah daughter of Anah and granddaughter of Zibeon the Hivit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Shaul died, Baal-Hanan son of Akbor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Baal-Hanan son of Akbor died, Hadad succeeded him as king. His city was named Pau, and his wife’s name was Mehetabel daughter of Matred, the daughter of Me-Zah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se were the chiefs descended from Esau, by name, according to their clans and regions:Timna, Alvah, Jeth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holibamah, Elah, Pin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enaz, Teman, Mibz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gdiel and Iram.These were the chiefs of Edom, according to their settlements in the land they occupied.This is the family line of Esau, the father of the Edom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Basemath daughter of Ishmael and sister of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ore Eliphaz to Esau, Basemath bore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ore Jeush, Jalam and Korah. These were the sons of Esau, who were born to him in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took his wives and sons and daughters and all the members of his household, as well as his livestock and all his other animals and all the goods he had acquired in Canaan, and moved to a land some distance from his brother Jac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possessions were too great for them to remain together; the land where they were staying could not support them both because of their livestock.]]></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Genesis 36:1-43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