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9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Deborah, Rebekah’s nurse, died and was buried under the oak outside Bethel. So it was named Allon Bak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Jacob returned from Paddan Aram, God appeared to him again and bles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said to him, ‘Your name is Jacob, but you will no longer be called Jacob; your name will be Israel.’ So he named him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to him, ‘I am God Almighty; be fruitful and increase in number. A nation and a community of nations will come from you, and kings will be among your descend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I gave to Abraham and Isaac I also give to you, and I will give this land to your descendants aft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God went up from him at the place where he had talked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cob set up a stone pillar at the place where God had talked with him, and he poured out a drink offering on it; he also poured oil o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acob called the place where God had talked with him Bethel.The deaths of Rachel and Isaa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moved on from Bethel. While they were still some distance from Ephrath, Rachel began to give birth and had great difficul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she was having great difficulty in childbirth, the midwife said to her, ‘Don’t despair, for you have another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returns to Bet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he breathed her last – for she was dying – she named her son Ben-Oni. But his father named him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Rachel died and was buried on the way to Ephrath (that is, Bethle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ver her tomb Jacob set up a pillar, and to this day that pillar marks Rachel’s tom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moved on again and pitched his tent beyond Migdal E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Israel was living in that region, Reuben went in and slept with his father’s concubine Bilhah, and Israel heard of it.Jacob had twelve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ah:Reuben the firstborn of Jacob,Simeon, Levi, Judah, Issachar and Zebul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Rachel:Joseph and Benjam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ons of Rachel’s servant Bilhah:Dan and Naphta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Leah’s servant Zilpah:Gad and Asher.These were the sons of Jacob, who were born to him in Paddan Ar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 came home to his father Isaac in Mamre, near Kiriath Arba (that is, Hebron), where Abraham and Isaac had sta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God said to Jacob, ‘Go up to Bethel and settle there, and build an altar there to God, who appeared to you when you were fleeing from your brother Esa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lived a hundred and eighty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breathed his last and died and was gathered to his people, old and full of years. And his sons Esau and Jacob buri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acob said to his household and to all who were with him, ‘Get rid of the foreign gods you have with you, and purify yourselves and change you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ome, let us go up to Bethel, where I will build an altar to God, who answered me in the day of my distress and who has been with me wherever I have g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gave Jacob all the foreign gods they had and the rings in their ears, and Jacob buried them under the oak at Shec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et out, and the terror of God fell on the towns all around them so that no-one pursu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 and all the people with him came to Luz (that is, Bethel) in the land of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he built an altar, and he called the place El Bethel, because it was there that God revealed himself to him when he was fleeing from his brother.]]></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2026-06-25T02:12:54Z</dcterms:created>
  <dcterms:modified xsi:type="dcterms:W3CDTF">2026-06-25T02:12:54Z</dcterms:modified>
  <dc:title>Bible.com.au: Genesis 35:1-29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