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asked, ‘What’s the meaning of all these flocks and herds I met?’‘To find favour in your eyes, my lord,’ he sai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sau said, ‘I already have plenty, my brother. Keep what you have for yourself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o, please!’ said Jacob. ‘If I have found favour in your eyes, accept this gift from me. For to see your face is like seeing the face of God, now that you have received me favourab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accept the present that was brought to you, for God has been gracious to me and I have all I need.’ And because Jacob insisted, Esau accepted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sau said, ‘Let us be on our way; I’ll accompany you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acob said to him, ‘My lord knows that the children are tender and that I must care for the ewes and cows that are nursing their young. If they are driven hard just one day, all the animals will di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et my lord go on ahead of his servant, while I move along slowly at the pace of the flocks and herds before me and the pace of the children, until I come to my lord in Seir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said, ‘Then let me leave some of my men with you.’‘But why do that?’ Jacob asked. ‘Just let me find favour in the eyes of my lord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day Esau started on his way back to Sei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, however, went to Sukkoth, where he built a place for himself and made shelters for his livestock. That is why the place is called Sukko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meets Esau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acob came from Paddan Aram, he arrived safely at the city of Shechem in Canaan and camped within sight of the c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hundred pieces of silver, he bought from the sons of Hamor, the father of Shechem, the plot of ground where he pitched his ten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set up an altar and called it El Elohe Isra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looked up and there was Esau, coming with his four hundred men; so he divided the children among Leah, Rachel and the two female servan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the female servants and their children in front, Leah and her children next, and Rachel and Joseph in the re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imself went on ahead and bowed down to the ground seven times as he approached his br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sau ran to meet Jacob and embraced him; he threw his arms around his neck and kissed him. And they we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sau looked up and saw the women and children. ‘Who are these with you?’ he asked.Jacob answered, ‘They are the children God has graciously given your servant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female servants and their children approached and bowed d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xt, Leah and her children came and bowed down. Last of all came Joseph and Rachel, and they too bowed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2026-06-11T23:55:41Z</dcterms:created>
  <dcterms:modified xsi:type="dcterms:W3CDTF">2026-06-11T23:55:41Z</dcterms:modified>
  <dc:title>Bible.com.au: Genesis 33:1-20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