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4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ought, ‘If Esau comes and attacks one group, the group that is left may escape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prayed, ‘O God of my father Abraham, God of my father Isaac, Lord, you who said to me, “Go back to your country and your relatives, and I will make you prosper,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unworthy of all the kindness and faithfulness you have shown your servant. I had only my staff when I crossed this Jordan, but now I have become two camp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I pray, from the hand of my brother Esau, for I am afraid he will come and attack me, and also the mothers with their childr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said, “I will surely make you prosper and will make your descendants like the sand of the sea, which cannot be counted.” 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nt the night there, and from what he had with him he selected a gift for his brother Esau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hundred female goats and twenty male goats, two hundred ewes and twenty ram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rty female camels with their young, forty cows and ten bulls, and twenty female donkeys and ten male donke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them in the care of his servants, each herd by itself, and said to his servants, ‘Go ahead of me, and keep some space between the herds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structed the one in the lead: ‘When my brother Esau meets you and asks, “Who do you belong to, and where are you going, and who owns all these animals in front of you?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prepares to meet Esau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are to say, “They belong to your servant Jacob. They are a gift sent to my lord Esau, and he is coming behind us.” 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instructed the second, the third and all the others who followed the herds: ‘You are to say the same thing to Esau when you meet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sure to say, “Your servant Jacob is coming behind us.” ’ For he thought, ‘I will pacify him with these gifts I am sending on ahead; later, when I see him, perhaps he will receive me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’s gifts went on ahead of him, but he himself spent the night in the camp.Jacob wrestles with God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night Jacob got up and took his two wives, his two female servants and his eleven sons and crossed the ford of the Jabbok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had sent them across the stream, he sent over all his possessi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was left alone, and a man wrestled with him till daybrea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man saw that he could not overpower him, he touched the socket of Jacob’s hip so that his hip was wrenched as he wrestled with the m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man said, ‘Let me go, for it is daybreak.’But Jacob replied, ‘I will not let you go unless you bless me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asked him, ‘What is your name?’‘Jacob,’ he answer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also went on his way, and the angels of God met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man said, ‘Your name will no longer be Jacob, but Israel, because you have struggled with God and with humans and have overcome.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aid, ‘Please tell me your name.’But he replied, ‘Why do you ask my name?’ Then he blessed him the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called the place Peniel, saying, ‘It is because I saw God face to face, and yet my life was spared.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rose above him as he passed Peniel, and he was limping because of his hip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o this day the Israelites do not eat the tendon attached to the socket of the hip, because the socket of Jacob’s hip was touched near the tendo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acob saw them, he said, ‘This is the camp of God!’ So he named that place Mahana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ent messengers ahead of him to his brother Esau in the land of Seir, the country of Ed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structed them: ‘This is what you are to say to my lord Esau: “Your servant Jacob says, I have been staying with Laban and have remained there till n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attle and donkeys, sheep and goats, male and female servants. Now I am sending this message to my lord, that I may find favour in your eyes.” 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messengers returned to Jacob, they said, ‘We went to your brother Esau, and now he is coming to meet you, and four hundred men are with him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reat fear and distress Jacob divided the people who were with him into two groups, and the flocks and herds and camels as we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2026-06-23T07:06:42Z</dcterms:created>
  <dcterms:modified xsi:type="dcterms:W3CDTF">2026-06-23T07:06:42Z</dcterms:modified>
  <dc:title>Bible.com.au: Genesis 32:1-32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