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ought, ‘If Esau comes and attacks one group, the group that is left may escape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prayed, ‘O God of my father Abraham, God of my father Isaac, Lord, you who said to me, “Go back to your country and your relatives, and I will make you prosper,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worthy of all the kindness and faithfulness you have shown your servant. I had only my staff when I crossed this Jordan, but now I have become two cam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I pray, from the hand of my brother Esau, for I am afraid he will come and attack me, and also the mothers with their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aid, “I will surely make you prosper and will make your descendants like the sand of the sea, which cannot be counted.” 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the night there, and from what he had with him he selected a gift for his brother Esa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female goats and twenty male goats, two hundred ewes and twenty ram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female camels with their young, forty cows and ten bulls, and twenty female donkeys and ten male donke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m in the care of his servants, each herd by itself, and said to his servants, ‘Go ahead of me, and keep some space between the herds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 one in the lead: ‘When my brother Esau meets you and asks, “Who do you belong to, and where are you going, and who owns all these animals in front of you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prepares to meet Esau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o say, “They belong to your servant Jacob. They are a gift sent to my lord Esau, and he is coming behind us.” 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instructed the second, the third and all the others who followed the herds: ‘You are to say the same thing to Esau when you meet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sure to say, “Your servant Jacob is coming behind us.” ’ For he thought, ‘I will pacify him with these gifts I am sending on ahead; later, when I see him, perhaps he will receive m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’s gifts went on ahead of him, but he himself spent the night in the camp.Jacob wrestles with Go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Jacob got up and took his two wives, his two female servants and his eleven sons and crossed the ford of the Jabbo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ent them across the stream, he sent over all his possess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was left alone, and a man wrestled with him till daybrea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an saw that he could not overpower him, he touched the socket of Jacob’s hip so that his hip was wrenched as he wrestled with the m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‘Let me go, for it is daybreak.’But Jacob replied, ‘I will not let you go unless you bless me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sked him, ‘What is your name?’‘Jacob,’ he answ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also went on his way, and the angels of God me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‘Your name will no longer be Jacob, but Israel, because you have struggled with God and with humans and have overcome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aid, ‘Please tell me your name.’But he replied, ‘Why do you ask my name?’ Then he blessed him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lled the place Peniel, saying, ‘It is because I saw God face to face, and yet my life was spared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ose above him as he passed Peniel, and he was limping because of his h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this day the Israelites do not eat the tendon attached to the socket of the hip, because the socket of Jacob’s hip was touched near the tend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cob saw them, he said, ‘This is the camp of God!’ So he named that place Mahan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nt messengers ahead of him to his brother Esau in the land of Seir, the country of E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m: ‘This is what you are to say to my lord Esau: “Your servant Jacob says, I have been staying with Laban and have remained there til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ttle and donkeys, sheep and goats, male and female servants. Now I am sending this message to my lord, that I may find favour in your eyes.” 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essengers returned to Jacob, they said, ‘We went to your brother Esau, and now he is coming to meet you, and four hundred men are with him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reat fear and distress Jacob divided the people who were with him into two groups, and the flocks and herds and camels as we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2026-06-23T06:02:49Z</dcterms:created>
  <dcterms:modified xsi:type="dcterms:W3CDTF">2026-06-23T06:02:49Z</dcterms:modified>
  <dc:title>Bible.com.au: Genesis 32:1-32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