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presProps" Target="presProps.xml"/>
  <Relationship Id="rId39" Type="http://schemas.openxmlformats.org/officeDocument/2006/relationships/viewProps" Target="viewProps.xml"/>
  <Relationship Id="rId4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48638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enesis 32:1-3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ought, ‘If Esau comes and attacks one group, the group that is left may escape.’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Jacob prayed, ‘O God of my father Abraham, God of my father Isaac, Lord, you who said to me, “Go back to your country and your relatives, and I will make you prosper,”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unworthy of all the kindness and faithfulness you have shown your servant. I had only my staff when I crossed this Jordan, but now I have become two camp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ve me, I pray, from the hand of my brother Esau, for I am afraid he will come and attack me, and also the mothers with their children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you have said, “I will surely make you prosper and will make your descendants like the sand of the sea, which cannot be counted.” ’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pent the night there, and from what he had with him he selected a gift for his brother Esau: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wo hundred female goats and twenty male goats, two hundred ewes and twenty rams,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rty female camels with their young, forty cows and ten bulls, and twenty female donkeys and ten male donkeys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put them in the care of his servants, each herd by itself, and said to his servants, ‘Go ahead of me, and keep some space between the herds.’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instructed the one in the lead: ‘When my brother Esau meets you and asks, “Who do you belong to, and where are you going, and who owns all these animals in front of you?”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acob prepares to meet Esau 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you are to say, “They belong to your servant Jacob. They are a gift sent to my lord Esau, and he is coming behind us.” ’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also instructed the second, the third and all the others who followed the herds: ‘You are to say the same thing to Esau when you meet him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be sure to say, “Your servant Jacob is coming behind us.” ’ For he thought, ‘I will pacify him with these gifts I am sending on ahead; later, when I see him, perhaps he will receive me.’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Jacob’s gifts went on ahead of him, but he himself spent the night in the camp.Jacob wrestles with God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night Jacob got up and took his two wives, his two female servants and his eleven sons and crossed the ford of the Jabbok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fter he had sent them across the stream, he sent over all his possessions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Jacob was left alone, and a man wrestled with him till daybreak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 man saw that he could not overpower him, he touched the socket of Jacob’s hip so that his hip was wrenched as he wrestled with the man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 man said, ‘Let me go, for it is daybreak.’But Jacob replied, ‘I will not let you go unless you bless me.’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man asked him, ‘What is your name?’‘Jacob,’ he answere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acob also went on his way, and the angels of God met him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 man said, ‘Your name will no longer be Jacob, but Israel, because you have struggled with God and with humans and have overcome.’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acob said, ‘Please tell me your name.’But he replied, ‘Why do you ask my name?’ Then he blessed him there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Jacob called the place Peniel, saying, ‘It is because I saw God face to face, and yet my life was spared.’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un rose above him as he passed Peniel, and he was limping because of his hip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to this day the Israelites do not eat the tendon attached to the socket of the hip, because the socket of Jacob’s hip was touched near the tendon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Jacob saw them, he said, ‘This is the camp of God!’ So he named that place Mahanaim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acob sent messengers ahead of him to his brother Esau in the land of Seir, the country of Edom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instructed them: ‘This is what you are to say to my lord Esau: “Your servant Jacob says, I have been staying with Laban and have remained there till now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cattle and donkeys, sheep and goats, male and female servants. Now I am sending this message to my lord, that I may find favour in your eyes.” ’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 messengers returned to Jacob, they said, ‘We went to your brother Esau, and now he is coming to meet you, and four hundred men are with him.’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great fear and distress Jacob divided the people who were with him into two groups, and the flocks and herds and camels as well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8">
  <a:themeElements>
    <a:clrScheme name="Theme7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2026-08-23T07:28:30Z</dcterms:created>
  <dcterms:modified xsi:type="dcterms:W3CDTF">2026-08-23T07:28:30Z</dcterms:modified>
  <dc:title>Bible.com.au: Genesis 32:1-32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