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raham breathed his last and died at a good old age, an old man and full of years; and he was gathered to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the cave of Machpelah near Mamre, in the field of Ephron son of Zohar the H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eld Abraham had bought from the Hittites. There Abraham was buried with his wife Sa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braham’s death, God blessed his son Isaac, who then lived near Beer Lahai Roi.Ishmael’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account of the family line of Abraham’s son Ishmael, whom Sarah’s slave, Hagar the Egyptian, bore to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names of the sons of Ishmael, listed in the order of their birth:Nebaioth the firstborn of Ishmael,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Naphish and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sons of Ishmael, and these are the names of the twelve tribal rulers according to their settlements and cam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lived a hundred and thirty-seven years. He breathed his last and died, and he was gathere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descendants settled in the area from Havilah to Shur, near the eastern border of Egypt, as you go towards Ashur. And they lived in hostility towards all the tribes related to them.Jacob and Esa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account of the family line of Abraham’s son Isaac.Abraham became the father of Isaa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was forty years old when he married Rebekah daughter of Bethuel the Aramean from Paddan Aram and sister of Laban the Ara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prayed to the Lord on behalf of his wife, because she was childless. The Lord answered his prayer, and his wife Rebekah became preg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abies jostled each other within her, and she said, ‘Why is this happening to me?’ So she went to enquire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her,‘Two nations are in your womb,and two peoples from within you will be separated;one people will be stronger than the other,and the elder will serve the you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ime came for her to give birth, there were twin boys in her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to come out was red, and his whole body was like a hairy garment; so they named him Esa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his brother came out, with his hand grasping Esau’s heel; so he was named Jacob. Isaac was sixty years old when Rebekah gave birth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oys grew up, and Esau became a skilful hunter, a man of the open country, while Jacob was content to stay at home among the t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had taken another wife, whose name was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who had a taste for wild game, loved Esau, but Rebekah loved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when Jacob was cooking some stew, Esau came in from the open country, fam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o Jacob, ‘Quick, let me have some of that red stew! I’m famished!’ (That is why he was also called 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First sell me your birthr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I am about to die,’ Esau said. ‘What good is the birthright 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acob said, ‘Swear to me first.’ So he swore an oath to him, selling his birthright to Jaco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Esau some bread and some lentil stew. He ate and drank, and then got up and left.So Esau despised his birthr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was the father of Sheba and Dedan; the descendants of Dedan were the Ashurites, the Letushites and the Leumm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Midian were Ephah, Epher, Hanok, Abida and Eldaah. All these were descendants of Ketu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left everything he owned to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he was still living, he gave gifts to the sons of his concubines and sent them away from his son Isaac to the land of the 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lived a hundred and seventy-five year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2026-05-23T18:41:45Z</dcterms:created>
  <dcterms:modified xsi:type="dcterms:W3CDTF">2026-05-23T18:41:45Z</dcterms:modified>
  <dc:title>Bible.com.au: Genesis 25:1-34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