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to them, ‘If you are willing to let me bury my dead, then listen to me and intercede with Ephron son of Zohar on my beha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at he will sell me the cave of Machpelah, which belongs to him and is at the end of his field. Ask him to sell it to me for the full price as a burial site among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phron the Hittite was sitting among his people and he replied to Abraham in the hearing of all the Hittites who had come to the gate of his c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my lord,’ he said. ‘Listen to me; I give you the field, and I give you the cave that is in it. I give it to you in the presence of my people. Bury your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gain Abraham bowed down before the people of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to Ephron in their hearing, ‘Listen to me, if you will. I will pay the price of the field. Accept it from me so that I can bury my dead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phron answered Abrah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sten to me, my lord; the land is worth four hundred shekels of silver, but what is that between you and me? Bury your d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braham agreed to Ephron’s terms and weighed out for him the price he had named in the hearing of the Hittites: four hundred shekels of silver, according to the weight current among the mercha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Ephron’s field in Machpelah near Mamre – both the field and the cave in it, and all the trees within the borders of the field – was legally made o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Sar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Abraham as his property in the presence of all the Hittites who had come to the gate of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wards Abraham buried his wife Sarah in the cave in the field of Machpelah near Mamre (which is at Hebron) in the land of Cana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field and the cave in it were legally made over to Abraham by the Hittites as a burial sit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rah lived to be a hundred and twenty-seven years o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died at Kiriath Arba (that is, Hebron) in the land of Canaan, and Abraham went to mourn for Sarah and to weep over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Abraham rose from beside his dead wife and spoke to the Hittites. He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m a foreigner and stranger among you. Sell me some property for a burial site here so that I can bury my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Hittites replied to Abrah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ir, listen to us. You are a mighty prince among us. Bury your dead in the choicest of our tombs. None of us will refuse you his tomb for burying your d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braham rose and bowed down before the people of the land, the Hittites.]]></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2026-06-23T06:02:49Z</dcterms:created>
  <dcterms:modified xsi:type="dcterms:W3CDTF">2026-06-23T06:02:49Z</dcterms:modified>
  <dc:title>Bible.com.au: Genesis 23:1-20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