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87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 grew and was weaned, and on the day Isaac was weaned Abraham held a great fe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arah saw that the son whom Hagar the Egyptian had borne to Abraham was moc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said to Abraham, ‘Get rid of that slave woman and her son, for that woman’s son will never share in the inheritance with my son Isaac.’]]></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atter distressed Abraham greatly because it concerned his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God said to him, ‘Do not be so distressed about the boy and your slave woman. Listen to whatever Sarah tells you, because it is through Isaac that your offspring will be recko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make the son of the slave into a nation also, because he is your offsp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rly the next morning Abraham took some food and a skin of water and gave them to Hagar. He set them on her shoulders and then sent her off with the boy. She went on her way and wandered in the Desert of Beersheb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water in the skin was gone, she put the boy under one of the bush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he went off and sat down about a bow-shot away, for she thought, ‘I cannot watch the boy die.’ And as she sat there, she began to so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heard the boy crying, and the angel of God called to Hagar from heaven and said to her, ‘What is the matter, Hagar? Do not be afraid; God has heard the boy crying as he lies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Isaa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ft the boy up and take him by the hand, for I will make him into a great n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God opened her eyes and she saw a well of water. So she went and filled the skin with water and gave the boy a drin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was with the boy as he grew up. He lived in the desert and became an arc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he was living in the Desert of Paran, his mother got a wife for him from Egypt.The treaty at Beersheb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at time Abimelek and Phicol the commander of his forces said to Abraham, ‘God is with you in everything you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swear to me here before God that you will not deal falsely with me or my children or my descendants. Show to me and the country where you now reside as a foreigner the same kindness that I have shown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raham said, ‘I swear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braham complained to Abimelek about a well of water that Abimelek’s servants had seiz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Abimelek said, ‘I don’t know who has done this. You did not tell me, and I heard about it only to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Abraham brought sheep and cattle and gave them to Abimelek, and the two men made a trea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Lord was gracious to Sarah as he had said, and the Lord did for Sarah what he had promis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raham set apart seven ewe lambs from the flo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imelek asked Abraham, ‘What is the meaning of these seven ewe lambs you have set apart by themsel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replied, ‘Accept these seven lambs from my hand as a witness that I dug this we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at place was called Beersheba, because the two men swore an oath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the treaty had been made at Beersheba, Abimelek and Phicol the commander of his forces returned to the land of the Philistin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braham planted a tamarisk tree in Beersheba, and there he called on the name of the Lord, the Eternal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braham stayed in the land of the Philistines for a long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rah became pregnant and bore a son to Abraham in his old age, at the very time God had promise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ham gave the name Isaac to the son Sarah bor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is son Isaac was eight days old, Abraham circumcised him, as Go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was a hundred years old when his son Isaac was born 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rah said, ‘God has brought me laughter, and everyone who hears about this will laugh wit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added, ‘Who would have said to Abraham that Sarah would nurse children? Yet I have borne him a son in his old age.’Hagar and Ishmael sent away]]></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2026-06-25T13:01:18Z</dcterms:created>
  <dcterms:modified xsi:type="dcterms:W3CDTF">2026-06-25T13:01:18Z</dcterms:modified>
  <dc:title>Bible.com.au: Genesis 21:1-34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