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ok, I have two daughters who have never slept with a man. Let me bring them out to you, and you can do what you like with them. But don’t do anything to these men, for they have come under the protection of my ro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et out of our way,’ they replied. ‘This fellow came here as a foreigner, and now he wants to play the judge! We’ll treat you worse than them.’ They kept bringing pressure on Lot and moved forward to break down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men inside reached out and pulled Lot back into the house and shut the do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truck the men who were at the door of the house, young and old, with blindness so that they could not find the do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wo men said to Lot, ‘Do you have anyone else here – sons-in-law, sons or daughters, or anyone else in the city who belongs to you? Get them out of 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we are going to destroy this place. The outcry to the Lord against its people is so great that he has sent us to destroy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Lot went out and spoke to his sons-in-law, who were pledged to marry his daughters. He said, ‘Hurry and get out of this place, because the Lord is about to destroy the city!’ But his sons-in-law thought he was jo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th the coming of dawn, the angels urged Lot, saying, ‘Hurry! Take your wife and your two daughters who are here, or you will be swept away when the city is pun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 hesitated, the men grasped his hand and the hands of his wife and of his two daughters and led them safely out of the city, for the Lord was merciful 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soon as they had brought them out, one of them said, ‘Flee for your lives! Don’t look back, and don’t stop anywhere in the plain! Flee to the mountains or you will be swept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dom and Gomorrah destroy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Lot said to them, ‘No, my lords, plea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servant has found favour in your eyes, and you have shown great kindness to me in sparing my life. But I can’t flee to the mountains; this disaster will overtake me, and I’ll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 here is a town near enough to run to, and it is small. Let me flee to it – it is very small, isn’t it? Then my life will be sp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him, ‘Very well, I will grant this request too; I will not overthrow the town you speak o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flee there quickly, because I cannot do anything until you reach it.’ (That is why the town was called Zo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the time Lot reached Zoar, the sun had risen over the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Lord rained down burning sulphur on Sodom and Gomorrah – from the Lord out of the heave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he overthrew those cities and the entire plain, destroying all those living in the cities – and also the vegetation in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Lot’s wife looked back, and she became a pillar of sal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arly the next morning Abraham got up and returned to the place where he had stood before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wo angels arrived at Sodom in the evening, and Lot was sitting in the gateway of the city. When he saw them, he got up to meet them and bowed down with his face to the grou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looked down towards Sodom and Gomorrah, towards all the land of the plain, and he saw dense smoke rising from the land, like smoke from a furn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hen God destroyed the cities of the plain, he remembered Abraham, and he brought Lot out of the catastrophe that overthrew the cities where Lot had lived.Lot and his daught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t and his two daughters left Zoar and settled in the mountains, for he was afraid to stay in Zoar. He and his two daughters lived in a ca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day the elder daughter said to the younger, ‘Our father is old, and there is no man round here to give us children – as is the custom all over the ear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s get our father to drink wine and then sleep with him and preserve our family line through our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at night they got their father to drink wine, and the elder daughter went in and slept with him. He was not aware of it when she lay down or when she got u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next day the elder daughter said to the younger, ‘Last night I slept with my father. Let’s get him to drink wine again tonight, and you go in and sleep with him so we can preserve our family line through our fa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y got their father to drink wine that night also, and the younger daughter went in and slept with him. Again he was not aware of it when she lay down or when she got up.]]></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both of Lot’s daughters became pregnant by their fa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elder daughter had a son, and she named him Moab; he is the father of the Moabites of to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lords,’ he said, ‘please turn aside to your servant’s house. You can wash your feet and spend the night and then go on your way early in the morning.’‘No,’ they answered, ‘we will spend the night in the squa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younger daughter also had a son, and she named him Ben-Ammi; he is the father of the Ammonites of tod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insisted so strongly that they did go with him and entered his house. He prepared a meal for them, baking bread without yeast, and they 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they had gone to bed, all the men from every part of the city of Sodom – both young and old – surrounded the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alled to Lot, ‘Where are the men who came to you tonight? Bring them out to us so that we can have sex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t went outside to meet them and shut the door behin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 ‘No, my friends. Don’t do this wicked thing.]]></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2026-06-02T19:55:37Z</dcterms:created>
  <dcterms:modified xsi:type="dcterms:W3CDTF">2026-06-02T19:55:37Z</dcterms:modified>
  <dc:title>Bible.com.au: Genesis 19:1-38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