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en brought some curds and milk and the calf that had been prepared, and set these before them. While they ate, he stood near them under a t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is your wife Sarah?’ they asked him.‘There, in the tent,’ he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one of them said, ‘I will surely return to you about this time next year, and Sarah your wife will have a son.’Now Sarah was listening at the entrance to the tent, which was behin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and Sarah were already very old, and Sarah was past the age of childbea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arah laughed to herself as she thought, ‘After I am worn out and my lord is old, will I now have this pleasu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said to Abraham, ‘Why did Sarah laugh and say, “Will I really have a child, now that I am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thing too hard for the Lord? I will return to you at the appointed time next year, and Sarah will have a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rah was afraid, so she lied and said, ‘I did not laugh.’But he said, ‘Yes, you did laugh.’Abraham pleads for So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men got up to leave, they looked down towards Sodom, and Abraham walked along with them to see them on their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said, ‘Shall I hide from Abraham what I am about to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hree visit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raham will surely become a great and powerful nation, and all nations on earth will be blessed throug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have chosen him, so that he will direct his children and his household after him to keep the way of the Lord by doing what is right and just, so that the Lord will bring about for Abraham what he has promi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aid, ‘The outcry against Sodom and Gomorrah is so great and their sin so grievo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 will go down and see if what they have done is as bad as the outcry that has reached me. If not, I will kn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n turned away and went towards Sodom, but Abraham remained standing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Abraham approached him and said: ‘Will you sweep away the righteous with the wic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if there are fifty righteous people in the city? Will you really sweep it away and not spare the place for the sake of the fifty righteous people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ar be it from you to do such a thing – to kill the righteous with the wicked, treating the righteous and the wicked alike. Far be it from you! Will not the Judge of all the earth do r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If I find fifty righteous people in the city of Sodom, I will spare the whole place for their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braham spoke up again: ‘Now that I have been so bold as to speak to the Lord, though I am nothing but dust and as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ppeared to Abraham near the great trees of Mamre while he was sitting at the entrance to his tent in the heat of the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at if the number of the righteous is five less than fifty? Will you destroy the whole city for lack of five people?’‘If I find forty-five there,’ he said, ‘I will not destroy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ce again he spoke to him, ‘What if only forty are found there?’He said, ‘For the sake of forty, I will not do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said, ‘May the Lord not be angry, but let me speak. What if only thirty can be found there?’He answered, ‘I will not do it if I find thirty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braham said, ‘Now that I have been so bold as to speak to the Lord, what if only twenty can be found there?’He said, ‘For the sake of twenty, I will not destroy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 said, ‘May the Lord not be angry, but let me speak just once more. What if only ten can be found there?’He answered, ‘For the sake of ten, I will not destroy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Lord had finished speaking with Abraham, he left, and Abraham returned h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raham looked up and saw three men standing nearby. When he saw them, he hurried from the entrance of his tent to meet them and bowed low to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If I have found favour in your eyes, my lord, do not pass your servant b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a little water be brought, and then you may all wash your feet and rest under this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me get you something to eat, so you can be refreshed and then go on your way – now that you have come to your servant.’‘Very well,’ they answered, ‘do as you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braham hurried into the tent to Sarah. ‘Quick,’ he said, ‘get three seahs of the finest flour and knead it and bake some br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ran to the herd and selected a choice, tender calf and gave it to a servant, who hurried to prepare it.]]></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2026-05-25T19:37:06Z</dcterms:created>
  <dcterms:modified xsi:type="dcterms:W3CDTF">2026-05-25T19:37:06Z</dcterms:modified>
  <dc:title>Bible.com.au: Genesis 18:1-33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