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‘Hagar, slave of Sarai, where have you come from, and where are you going?’‘I’m running away from my mistress Sarai,’ she answer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angel of the Lord told her, ‘Go back to your mistress and submit to her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added, ‘I will increase your descendants so much that they will be too numerous to count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also said to her:‘You are now pregnantand you will give birth to a son.You shall name him Ishmael,for the Lord has heard of your mise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e a wild donkey of a man;his hand will be against everyoneand everyone’s hand against him,and he will live in hostilitytowards all his brothers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ave this name to the Lord who spoke to her: ‘You are the God who sees me,’ for she said, ‘I have now seen the One who sees me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the well was called Beer Lahai Roi; it is still there, between Kadesh and Ber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agar bore Abram a son, and Abram gave the name Ishmael to the son she had bor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 was eighty-six years old when Hagar bore him Ishma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gar and Ishm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arai, Abram’s wife, had borne him no children. But she had an Egyptian slave named Hagar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e said to Abram, ‘The Lord has kept me from having children. Go, sleep with my slave; perhaps I can build a family through her.’Abram agreed to what Sarai sai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fter Abram had been living in Canaan ten years, Sarai his wife took her Egyptian slave Hagar and gave her to her husband to be his w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lept with Hagar, and she conceived.When she knew she was pregnant, she began to despise her mistr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rai said to Abram, ‘You are responsible for the wrong I am suffering. I put my slave in your arms, and now that she knows she is pregnant, she despises me. May the Lord judge between you and me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r slave is in your hands,’ Abram said. ‘Do with her whatever you think best.’ Then Sarai ill-treated Hagar; so she fled from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found Hagar near a spring in the desert; it was the spring that is beside the road to Shu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2026-05-25T19:37:08Z</dcterms:created>
  <dcterms:modified xsi:type="dcterms:W3CDTF">2026-05-25T19:37:08Z</dcterms:modified>
  <dc:title>Bible.com.au: Genesis 16:1-16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