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1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ram said, ‘Sovereign Lord, how can I know that I shall gain possession of it?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said to him, ‘Bring me a heifer, a goat and a ram, each three years old, along with a dove and a young pigeon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m brought all these to him, cut them in two and arranged the halves opposite each other; the birds, however, he did not cut in hal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irds of prey came down on the carcasses, but Abram drove them aw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sun was setting, Abram fell into a deep sleep, and a thick and dreadful darkness came over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him, ‘Know for certain that for four hundred years your descendants will be strangers in a country not their own and that they will be enslaved and ill-treated the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punish the nation they serve as slaves, and afterwards they will come out with great possessio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however, will go to your ancestors in peace and be buried at a good old ag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ourth generation your descendants will come back here, for the sin of the Amorites has not yet reached its full measure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un had set and darkness had fallen, a smoking brazier with a blazing torch appeared and passed between the piec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covenant with Abra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the Lord made a covenant with Abram and said, ‘To your descendants I give this land, from the Wadi of Egypt to the great river, the Euphrates –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nd of the Kenites, Kenizzites, Kadmonit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ttites, Perizzites, Rephaites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rites, Canaanites, Girgashites and Jebusites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the word of the Lord came to Abram in a vision:‘Do not be afraid, Abram.I am your shield,your very great reward.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ram said, ‘Sovereign Lord, what can you give me since I remain childless and the one who will inherit my estate is Eliezer of Damascus?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said, ‘You have given me no children; so a servant in my household will be my heir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him: ‘This man will not be your heir, but a son who is your own flesh and blood will be your heir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ok him outside and said, ‘Look up at the sky and count the stars – if indeed you can count them.’ Then he said to him, ‘So shall your offspring be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m believed the Lord, and he credited it to him as righteous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said to him, ‘I am the Lord, who brought you out of Ur of the Chaldeans to give you this land to take possession of it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2026-05-25T19:38:27Z</dcterms:created>
  <dcterms:modified xsi:type="dcterms:W3CDTF">2026-05-25T19:38:27Z</dcterms:modified>
  <dc:title>Bible.com.au: Genesis 15:1-21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