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0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bram said to Lot, ‘Let’s not have any quarrelling between you and me, or between your herdsmen and mine, for we are close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you? Let’s part company. If you go to the left, I’ll go to the right; if you go to the right, I’ll go to the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around and saw that the whole plain of the Jordan towards Zoar was well watered, like the garden of the Lord, like the land of Egypt. (This was before the Lord destroyed Sodom and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for himself the whole plain of the Jordan and set out towards the east. The two men parted comp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lived in the land of Canaan, while Lot lived among the cities of the plain and pitched his tents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people of Sodom were wicked and were sinning greatly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Abram after Lot had parted from him, ‘Look around from where you are, to the north and south, to the east and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land that you see I will give to you and your offspring for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make your offspring like the dust of the earth, so that if anyone could count the dust, then your offspring could be cou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walk through the length and breadth of the land, for I am giving 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went to live near the great trees of Mamre at Hebron, where he pitched his tents. T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bram went up from Egypt to the Negev, with his wife and everything he had, and Lot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had become very wealthy in livestock and in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Negev he went from place to place until he came to Bethel, to the place between Bethel and Ai where his tent had been earli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re he had first built an altar. There Abram called on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Lot, who was moving about with Abram, also had flocks and herds and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and could not support them while they stayed together, for their possessions were so great that they were not able to stay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quarrelling arose between Abram’s herdsmen and Lot’s. The Canaanites and Perizzites were also living in the land at that tim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2026-07-26T00:06:43Z</dcterms:created>
  <dcterms:modified xsi:type="dcterms:W3CDTF">2026-07-26T00:06:43Z</dcterms:modified>
  <dc:title>Bible.com.au: Genesis 13:1-18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