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9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bram said to Lot, ‘Let’s not have any quarrelling between you and me, or between your herdsmen and mine, for we are close relat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not the whole land before you? Let’s part company. If you go to the left, I’ll go to the right; if you go to the right, I’ll go to the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t looked around and saw that the whole plain of the Jordan towards Zoar was well watered, like the garden of the Lord, like the land of Egypt. (This was before the Lord destroyed Sodom and Gomor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Lot chose for himself the whole plain of the Jordan and set out towards the east. The two men parted compa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ram lived in the land of Canaan, while Lot lived among the cities of the plain and pitched his tents near So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people of Sodom were wicked and were sinning greatly against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Abram after Lot had parted from him, ‘Look around from where you are, to the north and south, to the east and w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e land that you see I will give to you and your offspring for 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make your offspring like the dust of the earth, so that if anyone could count the dust, then your offspring could be coun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 walk through the length and breadth of the land, for I am giving 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and Lot separ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Abram went to live near the great trees of Mamre at Hebron, where he pitched his tents. There he built an altar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bram went up from Egypt to the Negev, with his wife and everything he had, and Lot went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m had become very wealthy in livestock and in silver and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Negev he went from place to place until he came to Bethel, to the place between Bethel and Ai where his tent had been earli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re he had first built an altar. There Abram called on the nam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Lot, who was moving about with Abram, also had flocks and herds and t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and could not support them while they stayed together, for their possessions were so great that they were not able to stay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quarrelling arose between Abram’s herdsmen and Lot’s. The Canaanites and Perizzites were also living in the land at that tim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2026-05-23T18:40:47Z</dcterms:created>
  <dcterms:modified xsi:type="dcterms:W3CDTF">2026-05-23T18:40:47Z</dcterms:modified>
  <dc:title>Bible.com.au: Genesis 13:1-18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