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re he went on towards the hills east of Bethel and pitched his tent, with Bethel on the west and Ai on the east. There he built an altar to the Lord and called on the nam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ram set out and continued towards the Negev.Abram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 was a famine in the land, and Abram went down to Egypt to live there for a while because the famine was sev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he was about to enter Egypt, he said to his wife Sarai, ‘I know what a beautiful woman you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Egyptians see you, they will say, “This is his wife.” Then they will kill me but will let you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y you are my sister, so that I will be treated well for your sake and my life will be spared because of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came to Egypt, the Egyptians saw that Sarai was a very beautiful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Pharaoh’s officials saw her, they praised her to Pharaoh, and she was taken into his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reated Abram well for her sake, and Abram acquired sheep and cattle, male and female donkeys, male and female servants, and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inflicted serious diseases on Pharaoh and his household because of Abram’s wife Sar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ll of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Pharaoh summoned Abram. ‘What have you done to me?’ he said. ‘Why didn’t you tell me she was your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say, “She is my sister,” so that I took her to be my wife? Now then, here is your wife. Take her and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Pharaoh gave orders about Abram to his men, and they sent him on his way, with his wife and everything he h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d said to Abram, ‘Go from your country, your people and your father’s household to the land I will show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make you into a great nation,and I will bless you;I will make your name great,and you will be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ose who bless you,and whoever curses you I will curse;and all peoples on earthwill be blessed throug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ram went, as the Lord had told him; and Lot went with him. Abram was seventy-five years old when he set out from Harr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s wife Sarai, his nephew Lot, all the possessions they had accumulated and the people they had acquired in Harran, and they set out for the land of Canaan, and they arrived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travelled through the land as far as the site of the great tree of Moreh at Shechem. At that time the Canaanites were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ppeared to Abram and said, ‘To your offspring I will give this land.’ So he built an altar there to the Lord, who had appeared to hi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2026-05-25T19:37:30Z</dcterms:created>
  <dcterms:modified xsi:type="dcterms:W3CDTF">2026-05-25T19:37:30Z</dcterms:modified>
  <dc:title>Bible.com.au: Genesis 12:1-20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