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scattered them from there over all the earth, and they stopped building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it was called Babel – because there the Lord confused the language of the whole world. From there the Lord scattered them over the face of the whole earth.From Shem to Ab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account of Shem’s family line.Two years after the flood, when Shem was 100 years old, he became the father of Arphax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e became the father of Arphaxad, Shem lived 500 years and had other sons and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rphaxad had lived 35 years, he became the father of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e became the father of Shelah, Arphaxad lived 403 years and had other sons and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lah had lived 30 years, he became the father of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he became the father of Eber, Shelah lived 403 years and had other sons and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ber had lived 34 years, he became the father of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fter he became the father of Peleg, Eber lived 430 years and had other sons and daugh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leg had lived 30 years, he became the father of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he became the father of Reu, Peleg lived 209 years and had other sons and daugh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Reu had lived 32 years, he became the father of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 he became the father of Serug, Reu lived 207 years and had other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erug had lived 30 years, he became the father of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he became the father of Nahor, Serug lived 200 years and had other sons and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ahor had lived 29 years, he became the father of T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fter he became the father of Terah, Nahor lived 119 years and had other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erah had lived 70 years, he became the father of Abram, Nahor and Haran.Abram’s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account of Terah’s family line.Terah became the father of Abram, Nahor and Haran. And Haran became the father of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hole world had one language and a common spee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le his father Terah was still alive, Haran died in Ur of the Chaldeans, in the land of his bi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and Nahor both married. The name of Abram’s wife was Sarai, and the name of Nahor’s wife was Milkah; she was the daughter of Haran, the father of both Milkah and Isk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Sarai was childless because she was not able to conce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took his son Abram, his grandson Lot son of Haran, and his daughter-in-law Sarai, the wife of his son Abram, and together they set out from Ur of the Chaldeans to go to Canaan. But when they came to Harran, they settl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lived 205 years, and he died in Harr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people moved eastward, they found a plain in Shinar and settl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each other, ‘Come, let’s make bricks and bake them thoroughly.’ They used brick instead of stone, and bitumen for mor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said, ‘Come, let us build ourselves a city, with a tower that reaches to the heavens, so that we may make a name for ourselves; otherwise we will be scattered over the face of the whol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came down to see the city and the tower the people wer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f as one people speaking the same language they have begun to do this, then nothing they plan to do will be impossible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let us go down and confuse their language so they will not understand each other.’]]></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Genesis 11:1-32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