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70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10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sh was the father of Nimrod, who became a mighty warrior on the ear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s a mighty hunter before the Lord; that is why it is said, ‘Like Nimrod, a mighty hunter before the Lord.’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rst centres of his kingdom were Babylon, Uruk, Akkad and Kalneh, in Shina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at land he went to Assyria, where he built Nineveh, Rehoboth Ir, Calah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Resen, which is between Nineveh and Calah – which is the great cit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gypt was the father ofthe Ludites, Anamites, Lehabites, Naphtuhites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thrusites, Kasluhites (from whom the Philistines came) and Caphtorit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aan was the father ofSidon his firstborn, and of the Hittites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busites, Amorites, Girgashites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vites, Arkites, Sinites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able of nation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vadites, Zemarites and Hamathites.(Later the Canaanite clans scattered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borders of Canaan reached from Sidon towards Gerar as far as Gaza, and then towards Sodom, Gomorrah, Admah and Zeboyim, as far as Lasha.)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sons of Ham by their clans and languages, in their territories and nations.The Semites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s were also born to Shem, whose elder brother was Japheth; Shem was the ancestor of all the sons of Ebe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Shem:Elam, Ashur, Arphaxad, Lud and Ara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Aram:Uz, Hul, Gether and Meshek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phaxad was the father of Shelah,and Shelah the father of Ebe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wo sons were born to Eber:One was named Peleg, because in his time the earth was divided; his brother was named Jokta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ktan was the father ofAlmodad, Sheleph, Hazarmaveth, Jerah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doram, Uzal, Diklah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account of Shem, Ham and Japheth, Noah’s sons, who themselves had sons after the flood.The Japhethites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bal, Abimael, Sheba,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hir, Havilah and Jobab. All these were sons of Joktan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The region where they lived stretched from Mesha towards Sephar, in the eastern hill country.)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sons of Shem by their clans and languages, in their territories and nation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clans of Noah’s sons, according to their lines of descent, within their nations. From these the nations spread out over the earth after the flood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Japheth:Gomer, Magog, Madai, Javan, Tubal, Meshek and Tira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Gomer:Ashkenaz, Riphath and Togarma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Javan:Elishah, Tarshish, the Kittites and the Rodanit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From these the maritime peoples spread out into their territories by their clans within their nations, each with its own language.)The Hamites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Ham:Cush, Egypt, Put and Canaa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Cush:Seba, Havilah, Sabtah, Raamah and Sabteka.The sons of Raamah:Sheba and Deda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3">
  <a:themeElements>
    <a:clrScheme name="Theme9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2026-07-23T08:30:33Z</dcterms:created>
  <dcterms:modified xsi:type="dcterms:W3CDTF">2026-07-23T08:30:33Z</dcterms:modified>
  <dc:title>Bible.com.au: Genesis 10:1-32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