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307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 Nimrod, who became a mighty warrior 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; that is why it is said, ‘Like Nimrod, a mighty hunter before the Lord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centres of his kingdom were Babylon, Uruk, Akkad and Kalneh, in Shin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, where he built Nineveh, Rehoboth Ir, Ca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which is between Nineveh and Calah – which is the great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of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(Later the Canaanite clans scattered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s of Canaan reached from Sidon towards Gerar as far as Gaza, and then towards Sodom, Gomorrah, Admah and Zeboyim, as far as Lasha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 by their clans and languages, in their territories and nations.The Semite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were also born to Shem, whose elder brother was Japheth; Shem was the ancestor of all the sons of E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ram:Uz, Hul, Gether and Meshe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account of Shem, Ham and Japheth, Noah’s sons, who themselves had sons after the flood.The Japhethite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region where they lived stretched from Mesha towards Sephar, in the eastern hill country.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 by their clans and languages, in their territories and nati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lines of descent, within their nations. From these the nations spread out over the earth after the flo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rom these the maritime peoples spread out into their territories by their clans within their nations, each with its own language.)The Hamit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h, Raamah and Sabteka.The sons of Raamah:Sheba and De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2026-05-20T22:01:36Z</dcterms:created>
  <dcterms:modified xsi:type="dcterms:W3CDTF">2026-05-20T22:01:36Z</dcterms:modified>
  <dc:title>Bible.com.au: Genesis 10:1-32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