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kind of persuasion does not come from the one who calls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little yeast works through the whole batch of dou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m confident in the Lord that you will take no other view. The one who is throwing you into confusion, whoever that may be, will have to pay the penal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rothers and sisters, if I am still preaching circumcision, why am I still being persecuted? In that case the offence of the cross has been abolish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ose agitators, I wish they would go the whole way and emasculate themselves!Life by the Spir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y brothers and sisters, were called to be free. But do not use your freedom to indulge the flesh; rather, serve one another humbly in lo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entire law is fulfilled in keeping this one command: ‘Love your neighbour as yoursel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bite and devour each other, watch out or you will be destroyed by each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say, live by the Spirit, and you will not gratify the desires of the fl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flesh desires what is contrary to the Spirit, and the Spirit what is contrary to the flesh. They are in conflict with each other, so that you are not to do whatever you w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reedom in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you are led by the Spirit, you are not under the 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cts of the flesh are obvious: sexual immorality, impurity and debauche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dolatry and witchcraft; hatred, discord, jealousy, fits of rage, selfish ambition, dissensions, fac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nvy; drunkenness, orgies, and the like. I warn you, as I did before, that those who live like this will not inherit the kingdom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fruit of the Spirit is love, joy, peace, forbearance, kindness, goodness, faithful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entleness and self-control. Against such things there is no 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se who belong to Christ Jesus have crucified the flesh with its passions and desir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we live by the Spirit, let us keep in step with the Spir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et us not become conceited, provoking and envying each o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is for freedom that Christ has set us free. Stand firm, then, and do not let yourselves be burdened again by a yoke of slave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rk my words! I, Paul, tell you that if you let yourselves be circumcised, Christ will be of no value to you at 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gain I declare to every man who lets himself be circumcised that he is required to obey the whol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ho are trying to be justified by the law have been alienated from Christ; you have fallen away from gr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rough the Spirit we eagerly await by faith the righteousness for which we hop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n Christ Jesus neither circumcision nor uncircumcision has any value. The only thing that counts is faith expressing itself through l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ere running a good race. Who cut in on you to keep you from obeying the truth?]]></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2026-06-10T17:27:16Z</dcterms:created>
  <dcterms:modified xsi:type="dcterms:W3CDTF">2026-06-10T17:27:16Z</dcterms:modified>
  <dc:title>Bible.com.au: Galatians 5:1-26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