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at you know God – or rather are known by God – how is it that you are turning back to those weak and miserable forces? Do you wish to be enslaved by them all over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observing special days and months and seasons and year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ar for you, that somehow I have wasted my efforts on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ead with you, brothers and sisters, become like me, for I became like you. You did me no wro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know, it was because of an illness that I first preached the gospel to you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hough my illness was a trial to you, you did not treat me with contempt or scorn. Instead, you welcomed me as if I were an angel of God, as if I were Christ Jesus him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, then, is your blessing of me now? I can testify that, if you could have done so, you would have torn out your eyes and given them to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w become your enemy by telling you the truth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people are zealous to win you over, but for no good. What they want is to alienate you from us, so that you may have zeal for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ine to be zealous, provided the purpose is good, and to be so always, not just when I am with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am saying is that as long as an heir is under age, he is no different from a slave, although he owns the whole est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children, for whom I am again in the pains of childbirth until Christ is formed in you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I could be with you now and change my tone, because I am perplexed about you!Hagar and Sarah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you who want to be under the law, are you not aware of what the law say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 that Abraham had two sons, one by the slave woman and the other by the free wo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 by the slave woman was born according to the flesh, but his son by the free woman was born as the result of a divine promi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are being taken figuratively: the women represent two covenants. One covenant is from Mount Sinai and bears children who are to be slaves: this is Hag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agar stands for Mount Sinai in Arabia and corresponds to the present city of Jerusalem, because she is in slavery with her childr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Jerusalem that is above is free, and she is our m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:‘Be glad, barren woman,you who never bore a child;break forth and cry aloud,you who were never in labour;because more are the children of the desolate womanthan of her who has a husband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, brothers and sisters, like Isaac, are children of prom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ir is subject to guardians and trustees until the time set by his fa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the son born according to the flesh persecuted the son born by the power of the Spirit. It is the same now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does Scripture say? ‘Get rid of the slave woman and her son, for the slave woman’s son will never share in the inheritance with the free woman’s son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rothers and sisters, we are not children of the slave woman, but of the free woma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so, when we were under age, we were in slavery under the elemental spiritual forces of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set time had fully come, God sent his Son, born of a woman, born under the law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deem those under the law, that we might receive adoption to sonshi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his sons, God sent the Spirit of his Son into our hearts, the Spirit who calls out, ‘Abba, Father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are no longer a slave, but God’s child; and since you are his child, God has made you also an heir.Paul’s concern for the Galatian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merly, when you did not know God, you were slaves to those who by nature are not go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2026-05-20T17:33:58Z</dcterms:created>
  <dcterms:modified xsi:type="dcterms:W3CDTF">2026-05-20T17:33:58Z</dcterms:modified>
  <dc:title>Bible.com.au: Galatians 4:1-31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