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38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latians 1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we have already said, so now I say again: if anybody is preaching to you a gospel other than what you accepted, let them be under God’s curse!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 I now trying to win the approval of human beings, or of God? Or am I trying to please people? If I were still trying to please people, I would not be a servant of Christ.Paul called by God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nt you to know, brothers and sisters, that the gospel I preached is not of human origi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id not receive it from any man, nor was I taught it; rather, I received it by revelation from Jesus Chris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 have heard of my previous way of life in Judaism, how intensely I persecuted the church of God and tried to destroy i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advancing in Judaism beyond many of my own age among my people and was extremely zealous for the traditions of my father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God, who set me apart from my mother’s womb and called me by his grace, was pleased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reveal his Son in me so that I might preach him among the Gentiles, my immediate response was not to consult any human being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id not go up to Jerusalem to see those who were apostles before I was, but I went into Arabia. Later I returned to Damascu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fter three years, I went up to Jerusalem to get acquainted with Cephas and stayed with him fifteen day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ul, an apostle – sent not from men nor by a man, but by Jesus Christ and God the Father, who raised him from the dead –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w none of the other apostles – only James, the Lord’s brothe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ssure you before God that what I am writing to you is no li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went to Syria and Cilici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personally unknown to the churches of Judea that are in Chris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only heard the report: ‘The man who formerly persecuted us is now preaching the faith he once tried to destroy.’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praised God because of m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ll the brothers and sisters with me,To the churches in Galatia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ace and peace to you from God our Father and the Lord Jesus Christ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gave himself for our sins to rescue us from the present evil age, according to the will of our God and Father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whom be glory for ever and ever. Amen.No other gospel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astonished that you are so quickly deserting the one who called you to live in the grace of Christ and are turning to a different gospel –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is really no gospel at all. Evidently some people are throwing you into confusion and are trying to pervert the gospel of Chris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even if we or an angel from heaven should preach a gospel other than the one we preached to you, let them be under God’s curse!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0">
  <a:themeElements>
    <a:clrScheme name="Theme10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2026-06-02T19:55:07Z</dcterms:created>
  <dcterms:modified xsi:type="dcterms:W3CDTF">2026-06-02T19:55:07Z</dcterms:modified>
  <dc:title>Bible.com.au: Galatians 1:1-24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