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0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descendants of Shephatiah:Zebadiah son of Michael, and with him 80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descendants of Joab:Obadiah son of Jehiel, and with him 218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descendants of Bani:Shelomith son of Josiphiah, and with him 160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descendants of Bebai:Zechariah son of Bebai, and with him 28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descendants of Azgad:Johanan son of Hakkatan, and with him 110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descendants of Adonikam:the last ones, whose names were Eliphelet, Jeuel and Shemaiah, and with them 60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descendants of Bigvai:Uthai and Zakkur, and with them 70 men.The return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embled them at the canal that flows towards Ahava, and we camped there three days. When I checked among the people and the priests, I found no Levite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ummoned Eliezer, Ariel, Shemaiah, Elnathan, Jarib, Elnathan, Nathan, Zechariah and Meshullam, who were leaders, and Joiarib and Elnathan, who were men of le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ordered them to go to Iddo, the leader in Kasiphia. I told them what to say to Iddo and his fellow Levites, the temple servants in Kasiphia, so that they might bring attendants to us for the house of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the family heads returning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e gracious hand of our God was on us, they brought us Sherebiah, a capable man, from the descendants of Mahli son of Levi, the son of Israel, and Sherebiah’s sons and brothers, 18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together with Jeshaiah from the descendants of Merari, and his brothers and nephews, 20 men in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so brought 220 of the temple servants – a body that David and the officials had established to assist the Levites. All were registered by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by the Ahava Canal, I proclaimed a fast, so that we might humble ourselves before our God and ask him for a safe journey for us and our children, with all ou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as ashamed to ask the king for soldiers and horsemen to protect us from enemies on the road, because we had told the king, ‘The gracious hand of our God is on everyone who looks to him, but his great anger is against all who forsak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etitioned our God about this, and he answered our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t apart twelve of the leading priests, namely, Sherebiah, Hashabiah and ten of their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eighed out to them the offering of silver and gold and the articles that the king, his advisors, his officials and all Israel present there had donated for the house of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eighed out to them 650 talents of silver, silver articles weighing 100 talents, 100 talents of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0 ]]></a:t>
            </a:r>
            <a:r>
              <a:rPr lang="en-US" b="1" sz="3000" spc="0" u="none">
                <a:solidFill>
                  <a:srgbClr val="000000">
                    <a:alpha val="100.00%"/>
                  </a:srgbClr>
                </a:solidFill>
                <a:latin typeface="Calibri"/>
              </a:rPr>
              <a:t><![CDATA[bowls of gold valued at 1,000 darics, and two fine articles of polished bronze, as precious as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heads and those registered with them who came up with me from Babylon during the reign of King Artaxerx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m, ‘You as well as these articles are consecrated to the Lord. The silver and gold are a freewill offering to the Lord, the God of you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weigh them out in the chambers of the house of the Lord in Jerusalem before the leading priests and the Levites and the family head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s and Levites received the silver and gold and sacred articles that had been weighed out to be taken to the house of our God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lfth day of the first month we set out from the Ahava Canal to go to Jerusalem. The hand of our God was on us, and he protected us from enemies and bandits along the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e arrived in Jerusalem, where we rested three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ourth day, in the house of our God, we weighed out the silver and gold and the sacred articles into the hands of Meremoth son of Uriah, the priest. Eleazar son of Phinehas was with him, and so were the Levites Jozabad son of Jeshua and Noadiah son of Binnu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accounted for by number and weight, and the entire weight was recorded at tha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exiles who had returned from captivity sacrificed burnt offerings to the God of Israel: twelve bulls for all Israel, ninety-six rams, seventy-seven male lambs and, as a sin offering, twelve male goats. All this was a burnt offering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delivered the king’s orders to the royal satraps and to the governors of Trans-Euphrates, who then gave assistance to the people and to the house of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escendants of Phinehas:Gershom;of the descendants of Ithamar:Daniel;of the descendants of David:Hattu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descendants of Shekaniah;of the descendants of Parosh:Zechariah, and with him were registered 150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descendants of Pahath-Moab:Eliehoenai son of Zerahiah, and with him 200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descendants of Zattu:Shekaniah son of Jahaziel, and with him 300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descendants of Adin:Ebed son of Jonathan, and with him 5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descendants of Elam:Jeshaiah son of Athaliah, and with him 70 me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2026-06-06T11:13:19Z</dcterms:created>
  <dcterms:modified xsi:type="dcterms:W3CDTF">2026-06-06T11:13:19Z</dcterms:modified>
  <dc:title>Bible.com.au: Ezra 8:1-36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