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723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2:1-7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ist of the exiles who return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are the people of the province who came up from the captivity of the exiles, whom Nebuchadnezzar king of Babylon had taken captive to Babylon (they returned to Jerusalem and Judah, each to their own tow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company with Zerubbabel, Joshua, Nehemiah, Seraiah, Reelaiah, Mordecai, Bilshan, Mispar, Bigvai, Rehum and Baanah):The list of the men of the people of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descendants ofParosh 2,17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hephatiah 37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rah 77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hath-Moab (through the line of Jeshua and Joab) 2,8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lam 1,25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Zattu 94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Zakkai 76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ni 64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bai 62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zgad 1,22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donikam 66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igvai 2,05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din 45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ter (through Hezekiah) 9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zai 32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orah 11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ashum 22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ibbar 9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men ofBethlehem 12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etophah 5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athoth 12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zmaveth 4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iriath Jearim, Kephirah and Beeroth 74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Ramah and Geba 62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ikmash 12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ethel and Ai 22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ebo 5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agbish 15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other Elam 1,25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arim 32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Lod, Hadid and Ono 72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richo 34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enaah 3,63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priests:the descendants ofJedaiah (through the family of Jeshua) 97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mmer 1,05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Pashhur 1,24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arim 1,01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Levites:the descendants ofJeshua and Kadmiel (of the line of Hodaviah) 7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musicians:the descendants ofAsaph 12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gatekeepers of the temple:the descendants ofShallum, Ater, Talmon,Akkub, Hatita and Shobai 13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temple servants:the descendants ofZiha, Hasupha, Tabbaoth,]]></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Keros, Siaha, Pad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Lebanah, Hagabah, Akkub,]]></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Hagab, Shalmai, Hana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Giddel, Gahar, Reaiah,]]></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Rezin, Nekoda, Gazzam,]]></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Uzza, Paseah, Besai,]]></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snah, Meunim, Nephussim,]]></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akbuk, Hakupha, Harhu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Bazluth, Mehida, Harsh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Barkos, Sisera, Temah,]]></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Neziah and Hatiph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e descendants of the servants of Solomon:the descendants ofSotai, Hassophereth, Perud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Jaala, Darkon, Giddel,]]></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Shephatiah, Hattil,Pokereth-Hazzebaim and Ami]]></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e temple servants and the descendants of the servants of Solomon 39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e following came up from the towns of Tel Melah, Tel Harsha, Kerub, Addon and Immer, but they could not show that their families were descended from Israel:]]></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The descendants ofDelaiah, Tobiah and Nekoda 65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from among the priests:The descendants ofHobaiah, Hakkoz and Barzillai (a man who had married a daughter of Barzillai the Gileadite and was called by that nam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These searched for their family records, but they could not find them and so were excluded from the priesthood as unclea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The governor ordered them not to eat any of the most sacred food until there was a priest ministering with the Urim and Thummim.]]></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The whole company numbered 42,360,]]></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besides their 7,337 male and female slaves; and they also had 200 male and female singer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They had 736 horses, 245 mule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435 ]]></a:t>
            </a:r>
            <a:r>
              <a:rPr lang="en-US" b="1" sz="3000" spc="0" u="none">
                <a:solidFill>
                  <a:srgbClr val="000000">
                    <a:alpha val="100.00%"/>
                  </a:srgbClr>
                </a:solidFill>
                <a:latin typeface="Calibri"/>
              </a:rPr>
              <a:t><![CDATA[camels and 6,720 donkey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When they arrived at the house of the Lord in Jerusalem, some of the heads of the families gave freewill offerings towards the rebuilding of the house of God on its sit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According to their ability they gave to the treasury for this work 61,000 darics of gold, 5,000 minas of silver and 100 priestly garment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The priests, the Levites, the musicians, the gatekeepers and the temple servants settled in their own towns, along with some of the other people, and the rest of the Israelites settled in their town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2026-09-23T09:34:12Z</dcterms:created>
  <dcterms:modified xsi:type="dcterms:W3CDTF">2026-09-23T09:34:12Z</dcterms:modified>
  <dc:title>Bible.com.au: Ezra 2:1-70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