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ttu 94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akkai 7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ni 6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bai 6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zgad 1,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onikam 66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gvai 2,05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in 4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er (through Hezekiah) 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i 3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st of the exiles who retur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rah 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hum 2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bbar 9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Bethlehem 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tophah 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athoth 1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zmaveth 4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amah and Geba 6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kmash 1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eople of the province who came up from the captivity of the exiles, whom Nebuchadnezzar king of Babylon had taken captive to Babylon (they returned to Jerusalem and Judah, each to their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el and Ai 2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bo 5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gbish 1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ther Elam 1,25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rim 3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d, Hadid and Ono 7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icho 34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naah 3,6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mmer 1,05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ompany with Zerubbabel, Joshua, Nehemiah, Seraiah, Reelaiah, Mordecai, Bilshan, Mispar, Bigvai, Rehum and Baanah):The list of the men of the people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shhur 1,24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arim 1,0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the descendants ofJeshua and Kadmiel (of the line of Hodaviah) 7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usicians:the descendants ofAsaph 1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gatekeepers of the temple:the descendants ofShallum, Ater, Talmon,Akkub, Hatita and Shobai 1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ros, Siaha, Pad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ebanah, Hagabah, Akku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agab, Shalmai, Han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iddel, Gahar, Rea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Parosh 2,17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Rezin, Nekoda, Gazza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zza, Paseah, Bes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nah, Meunim, Nephuss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kbuk, Hakupha, Harh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zluth, Mehida, Hars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rkos, Sisera, Tem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ziah and Hatiph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descendants of the servants of Solomon:the descendants ofSotai, Hassophereth, Perud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aala, Darkon, Gidde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hephatiah, Hattil,Pokereth-Hazzebaim and A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phatiah 37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descendants ofDelaiah, Tobiah and Nekoda 65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governor ordered them not to eat any of the most sacred food until there was a priest ministering with the Urim and Thumm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s their 7,337 male and female slaves; and they also had 200 male and female singer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y had 736 horses, 245 mul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h 77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y arrived at the house of the Lord in Jerusalem, some of the heads of the families gave freewill offerings towards the rebuilding of the house of God on its si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ccording to their ability they gave to the treasury for this work 61,000 darics of gold, 5,000 minas of silver and 100 priestly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the Levites, the musicians, the gatekeepers and the temple servants settled in their own towns, along with some of the other people, and the rest of the Israelites settled in their tow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hath-Moab (through the line of Jeshua and Joab) 2,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am 1,254]]></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Ezra 2:1-70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