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presProps" Target="presProps.xml"/>
  <Relationship Id="rId77" Type="http://schemas.openxmlformats.org/officeDocument/2006/relationships/viewProps" Target="viewProps.xml"/>
  <Relationship Id="rId7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27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2:1-7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Zattu 94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Zakkai 760]]></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ani 64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bai 62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zgad 1,2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donikam 66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igvai 2,05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in 45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ter (through Hezekiah) 9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zai 32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ist of the exiles who return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orah 1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shum 223]]></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bbar 9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men ofBethlehem 123]]></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tophah 5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athoth 128]]></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zmaveth 4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riath Jearim, Kephirah and Beeroth 74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Ramah and Geba 621]]></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ikmash 1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se are the people of the province who came up from the captivity of the exiles, whom Nebuchadnezzar king of Babylon had taken captive to Babylon (they returned to Jerusalem and Judah, each to their own tow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ethel and Ai 223]]></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ebo 5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gbish 15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other Elam 1,25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arim 320]]></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Lod, Hadid and Ono 72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richo 34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enaah 3,630]]></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riests:the descendants ofJedaiah (through the family of Jeshua) 973]]></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mmer 1,05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company with Zerubbabel, Joshua, Nehemiah, Seraiah, Reelaiah, Mordecai, Bilshan, Mispar, Bigvai, Rehum and Baanah):The list of the men of the people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Pashhur 1,247]]></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Harim 1,017]]></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Levites:the descendants ofJeshua and Kadmiel (of the line of Hodaviah) 7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 musicians:the descendants ofAsaph 128]]></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gatekeepers of the temple:the descendants ofShallum, Ater, Talmon,Akkub, Hatita and Shobai 13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The temple servants:the descendants ofZiha, Hasupha, Tabbao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eros, Siaha, Pad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Lebanah, Hagabah, Akkub,]]></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agab, Shalmai, Hana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Giddel, Gahar, Reaia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descendants ofParosh 2,172]]></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Rezin, Nekoda, Gazza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Uzza, Paseah, Besa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snah, Meunim, Nephussim,]]></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akbuk, Hakupha, Harhur,]]></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Bazluth, Mehida, Harsha,]]></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Barkos, Sisera, Temah,]]></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Neziah and Hatipha]]></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The descendants of the servants of Solomon:the descendants ofSotai, Hassophereth, Peruda,]]></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Jaala, Darkon, Gidde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Shephatiah, Hattil,Pokereth-Hazzebaim and A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hephatiah 372]]></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 temple servants and the descendants of the servants of Solomon 392]]></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following came up from the towns of Tel Melah, Tel Harsha, Kerub, Addon and Immer, but they could not show that their families were descended from Israel:]]></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The descendants ofDelaiah, Tobiah and Nekoda 652]]></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nd from among the priests:The descendants ofHobaiah, Hakkoz and Barzillai (a man who had married a daughter of Barzillai the Gileadite and was called by that nam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These searched for their family records, but they could not find them and so were excluded from the priesthood as unclean.]]></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 governor ordered them not to eat any of the most sacred food until there was a priest ministering with the Urim and Thummim.]]></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The whole company numbered 42,360,]]></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besides their 7,337 male and female slaves; and they also had 200 male and female singers.]]></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6 ]]></a:t>
            </a:r>
            <a:r>
              <a:rPr lang="en-US" b="1" sz="3000" spc="0" u="none">
                <a:solidFill>
                  <a:srgbClr val="000000">
                    <a:alpha val="100.00%"/>
                  </a:srgbClr>
                </a:solidFill>
                <a:latin typeface="Calibri"/>
              </a:rPr>
              <a:t><![CDATA[They had 736 horses, 245 mules,]]></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435 ]]></a:t>
            </a:r>
            <a:r>
              <a:rPr lang="en-US" b="1" sz="3000" spc="0" u="none">
                <a:solidFill>
                  <a:srgbClr val="000000">
                    <a:alpha val="100.00%"/>
                  </a:srgbClr>
                </a:solidFill>
                <a:latin typeface="Calibri"/>
              </a:rPr>
              <a:t><![CDATA[camels and 6,720 donkey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rah 77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8 ]]></a:t>
            </a:r>
            <a:r>
              <a:rPr lang="en-US" b="1" sz="3000" spc="0" u="none">
                <a:solidFill>
                  <a:srgbClr val="000000">
                    <a:alpha val="100.00%"/>
                  </a:srgbClr>
                </a:solidFill>
                <a:latin typeface="Calibri"/>
              </a:rPr>
              <a:t><![CDATA[When they arrived at the house of the Lord in Jerusalem, some of the heads of the families gave freewill offerings towards the rebuilding of the house of God on its site.]]></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9 ]]></a:t>
            </a:r>
            <a:r>
              <a:rPr lang="en-US" b="1" sz="3000" spc="0" u="none">
                <a:solidFill>
                  <a:srgbClr val="000000">
                    <a:alpha val="100.00%"/>
                  </a:srgbClr>
                </a:solidFill>
                <a:latin typeface="Calibri"/>
              </a:rPr>
              <a:t><![CDATA[According to their ability they gave to the treasury for this work 61,000 darics of gold, 5,000 minas of silver and 100 priestly garments.]]></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0 ]]></a:t>
            </a:r>
            <a:r>
              <a:rPr lang="en-US" b="1" sz="3000" spc="0" u="none">
                <a:solidFill>
                  <a:srgbClr val="000000">
                    <a:alpha val="100.00%"/>
                  </a:srgbClr>
                </a:solidFill>
                <a:latin typeface="Calibri"/>
              </a:rPr>
              <a:t><![CDATA[The priests, the Levites, the musicians, the gatekeepers and the temple servants settled in their own towns, along with some of the other people, and the rest of the Israelites settled in their towns.]]></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ahath-Moab (through the line of Jeshua and Joab) 2,8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lam 1,254]]></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2026-08-03T03:08:11Z</dcterms:created>
  <dcterms:modified xsi:type="dcterms:W3CDTF">2026-08-03T03:08:11Z</dcterms:modified>
  <dc:title>Bible.com.au: Ezra 2:1-70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